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71" r:id="rId6"/>
    <p:sldMasterId id="2147483779" r:id="rId7"/>
    <p:sldMasterId id="2147483662" r:id="rId8"/>
    <p:sldMasterId id="2147483741" r:id="rId9"/>
    <p:sldMasterId id="2147483744" r:id="rId10"/>
    <p:sldMasterId id="2147483769" r:id="rId11"/>
    <p:sldMasterId id="2147483738" r:id="rId12"/>
    <p:sldMasterId id="2147483747" r:id="rId13"/>
    <p:sldMasterId id="2147483750" r:id="rId14"/>
    <p:sldMasterId id="2147483664" r:id="rId15"/>
    <p:sldMasterId id="2147483753" r:id="rId16"/>
    <p:sldMasterId id="2147483756" r:id="rId17"/>
    <p:sldMasterId id="2147483706" r:id="rId18"/>
  </p:sldMasterIdLst>
  <p:notesMasterIdLst>
    <p:notesMasterId r:id="rId33"/>
  </p:notesMasterIdLst>
  <p:sldIdLst>
    <p:sldId id="302" r:id="rId19"/>
    <p:sldId id="300" r:id="rId20"/>
    <p:sldId id="339" r:id="rId21"/>
    <p:sldId id="306" r:id="rId22"/>
    <p:sldId id="335" r:id="rId23"/>
    <p:sldId id="336" r:id="rId24"/>
    <p:sldId id="308" r:id="rId25"/>
    <p:sldId id="337" r:id="rId26"/>
    <p:sldId id="332" r:id="rId27"/>
    <p:sldId id="311" r:id="rId28"/>
    <p:sldId id="312" r:id="rId29"/>
    <p:sldId id="313" r:id="rId30"/>
    <p:sldId id="314"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59585C"/>
    <a:srgbClr val="005EB8"/>
    <a:srgbClr val="A0DAF2"/>
    <a:srgbClr val="005CB9"/>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69B15-ACC6-4349-8C99-DBC308002E62}" v="14" dt="2024-07-29T16:44:10.657"/>
    <p1510:client id="{D173AC81-70BD-4E43-B0C5-86FB93E6D9E4}" v="3" dt="2024-07-30T15:00:24.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8" autoAdjust="0"/>
    <p:restoredTop sz="95981" autoAdjust="0"/>
  </p:normalViewPr>
  <p:slideViewPr>
    <p:cSldViewPr snapToGrid="0">
      <p:cViewPr varScale="1">
        <p:scale>
          <a:sx n="68" d="100"/>
          <a:sy n="68" d="100"/>
        </p:scale>
        <p:origin x="78"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orio Opry, Ray, A" userId="1a4fd9af-718d-44cf-976d-e6c31a06df3b" providerId="ADAL" clId="{03CDD8BB-CBA1-4F3B-9EAD-7318C038FB84}"/>
    <pc:docChg chg="undo custSel addSld delSld modSld sldOrd">
      <pc:chgData name="Osorio Opry, Ray, A" userId="1a4fd9af-718d-44cf-976d-e6c31a06df3b" providerId="ADAL" clId="{03CDD8BB-CBA1-4F3B-9EAD-7318C038FB84}" dt="2024-07-25T15:04:38.528" v="256" actId="2711"/>
      <pc:docMkLst>
        <pc:docMk/>
      </pc:docMkLst>
      <pc:sldChg chg="del">
        <pc:chgData name="Osorio Opry, Ray, A" userId="1a4fd9af-718d-44cf-976d-e6c31a06df3b" providerId="ADAL" clId="{03CDD8BB-CBA1-4F3B-9EAD-7318C038FB84}" dt="2024-07-25T14:52:18.621" v="0" actId="47"/>
        <pc:sldMkLst>
          <pc:docMk/>
          <pc:sldMk cId="1107354766" sldId="256"/>
        </pc:sldMkLst>
      </pc:sldChg>
      <pc:sldChg chg="del">
        <pc:chgData name="Osorio Opry, Ray, A" userId="1a4fd9af-718d-44cf-976d-e6c31a06df3b" providerId="ADAL" clId="{03CDD8BB-CBA1-4F3B-9EAD-7318C038FB84}" dt="2024-07-25T14:52:50.620" v="6" actId="47"/>
        <pc:sldMkLst>
          <pc:docMk/>
          <pc:sldMk cId="770317878" sldId="258"/>
        </pc:sldMkLst>
      </pc:sldChg>
      <pc:sldChg chg="del">
        <pc:chgData name="Osorio Opry, Ray, A" userId="1a4fd9af-718d-44cf-976d-e6c31a06df3b" providerId="ADAL" clId="{03CDD8BB-CBA1-4F3B-9EAD-7318C038FB84}" dt="2024-07-25T14:53:01.903" v="19" actId="47"/>
        <pc:sldMkLst>
          <pc:docMk/>
          <pc:sldMk cId="349489754" sldId="262"/>
        </pc:sldMkLst>
      </pc:sldChg>
      <pc:sldChg chg="del">
        <pc:chgData name="Osorio Opry, Ray, A" userId="1a4fd9af-718d-44cf-976d-e6c31a06df3b" providerId="ADAL" clId="{03CDD8BB-CBA1-4F3B-9EAD-7318C038FB84}" dt="2024-07-25T14:52:19.600" v="1" actId="47"/>
        <pc:sldMkLst>
          <pc:docMk/>
          <pc:sldMk cId="1448604553" sldId="273"/>
        </pc:sldMkLst>
      </pc:sldChg>
      <pc:sldChg chg="del">
        <pc:chgData name="Osorio Opry, Ray, A" userId="1a4fd9af-718d-44cf-976d-e6c31a06df3b" providerId="ADAL" clId="{03CDD8BB-CBA1-4F3B-9EAD-7318C038FB84}" dt="2024-07-25T14:52:59.610" v="13" actId="47"/>
        <pc:sldMkLst>
          <pc:docMk/>
          <pc:sldMk cId="2346216657" sldId="274"/>
        </pc:sldMkLst>
      </pc:sldChg>
      <pc:sldChg chg="del">
        <pc:chgData name="Osorio Opry, Ray, A" userId="1a4fd9af-718d-44cf-976d-e6c31a06df3b" providerId="ADAL" clId="{03CDD8BB-CBA1-4F3B-9EAD-7318C038FB84}" dt="2024-07-25T14:53:02.411" v="20" actId="47"/>
        <pc:sldMkLst>
          <pc:docMk/>
          <pc:sldMk cId="286354348" sldId="279"/>
        </pc:sldMkLst>
      </pc:sldChg>
      <pc:sldChg chg="del">
        <pc:chgData name="Osorio Opry, Ray, A" userId="1a4fd9af-718d-44cf-976d-e6c31a06df3b" providerId="ADAL" clId="{03CDD8BB-CBA1-4F3B-9EAD-7318C038FB84}" dt="2024-07-25T14:53:02.871" v="21" actId="47"/>
        <pc:sldMkLst>
          <pc:docMk/>
          <pc:sldMk cId="3332938084" sldId="280"/>
        </pc:sldMkLst>
      </pc:sldChg>
      <pc:sldChg chg="del">
        <pc:chgData name="Osorio Opry, Ray, A" userId="1a4fd9af-718d-44cf-976d-e6c31a06df3b" providerId="ADAL" clId="{03CDD8BB-CBA1-4F3B-9EAD-7318C038FB84}" dt="2024-07-25T14:52:50.176" v="5" actId="47"/>
        <pc:sldMkLst>
          <pc:docMk/>
          <pc:sldMk cId="1985016037" sldId="281"/>
        </pc:sldMkLst>
      </pc:sldChg>
      <pc:sldChg chg="del">
        <pc:chgData name="Osorio Opry, Ray, A" userId="1a4fd9af-718d-44cf-976d-e6c31a06df3b" providerId="ADAL" clId="{03CDD8BB-CBA1-4F3B-9EAD-7318C038FB84}" dt="2024-07-25T14:52:49.630" v="4" actId="47"/>
        <pc:sldMkLst>
          <pc:docMk/>
          <pc:sldMk cId="3374242804" sldId="282"/>
        </pc:sldMkLst>
      </pc:sldChg>
      <pc:sldChg chg="del">
        <pc:chgData name="Osorio Opry, Ray, A" userId="1a4fd9af-718d-44cf-976d-e6c31a06df3b" providerId="ADAL" clId="{03CDD8BB-CBA1-4F3B-9EAD-7318C038FB84}" dt="2024-07-25T14:52:51.113" v="7" actId="47"/>
        <pc:sldMkLst>
          <pc:docMk/>
          <pc:sldMk cId="869351231" sldId="285"/>
        </pc:sldMkLst>
      </pc:sldChg>
      <pc:sldChg chg="del">
        <pc:chgData name="Osorio Opry, Ray, A" userId="1a4fd9af-718d-44cf-976d-e6c31a06df3b" providerId="ADAL" clId="{03CDD8BB-CBA1-4F3B-9EAD-7318C038FB84}" dt="2024-07-25T14:53:00.857" v="16" actId="47"/>
        <pc:sldMkLst>
          <pc:docMk/>
          <pc:sldMk cId="111708203" sldId="287"/>
        </pc:sldMkLst>
      </pc:sldChg>
      <pc:sldChg chg="del">
        <pc:chgData name="Osorio Opry, Ray, A" userId="1a4fd9af-718d-44cf-976d-e6c31a06df3b" providerId="ADAL" clId="{03CDD8BB-CBA1-4F3B-9EAD-7318C038FB84}" dt="2024-07-25T14:53:00.028" v="14" actId="47"/>
        <pc:sldMkLst>
          <pc:docMk/>
          <pc:sldMk cId="2252353382" sldId="288"/>
        </pc:sldMkLst>
      </pc:sldChg>
      <pc:sldChg chg="del">
        <pc:chgData name="Osorio Opry, Ray, A" userId="1a4fd9af-718d-44cf-976d-e6c31a06df3b" providerId="ADAL" clId="{03CDD8BB-CBA1-4F3B-9EAD-7318C038FB84}" dt="2024-07-25T14:53:00.459" v="15" actId="47"/>
        <pc:sldMkLst>
          <pc:docMk/>
          <pc:sldMk cId="3340380029" sldId="289"/>
        </pc:sldMkLst>
      </pc:sldChg>
      <pc:sldChg chg="del">
        <pc:chgData name="Osorio Opry, Ray, A" userId="1a4fd9af-718d-44cf-976d-e6c31a06df3b" providerId="ADAL" clId="{03CDD8BB-CBA1-4F3B-9EAD-7318C038FB84}" dt="2024-07-25T14:53:01.115" v="17" actId="47"/>
        <pc:sldMkLst>
          <pc:docMk/>
          <pc:sldMk cId="4138517941" sldId="290"/>
        </pc:sldMkLst>
      </pc:sldChg>
      <pc:sldChg chg="del">
        <pc:chgData name="Osorio Opry, Ray, A" userId="1a4fd9af-718d-44cf-976d-e6c31a06df3b" providerId="ADAL" clId="{03CDD8BB-CBA1-4F3B-9EAD-7318C038FB84}" dt="2024-07-25T14:53:01.419" v="18" actId="47"/>
        <pc:sldMkLst>
          <pc:docMk/>
          <pc:sldMk cId="2619769186" sldId="291"/>
        </pc:sldMkLst>
      </pc:sldChg>
      <pc:sldChg chg="del">
        <pc:chgData name="Osorio Opry, Ray, A" userId="1a4fd9af-718d-44cf-976d-e6c31a06df3b" providerId="ADAL" clId="{03CDD8BB-CBA1-4F3B-9EAD-7318C038FB84}" dt="2024-07-25T14:52:52.078" v="9" actId="47"/>
        <pc:sldMkLst>
          <pc:docMk/>
          <pc:sldMk cId="3602335864" sldId="292"/>
        </pc:sldMkLst>
      </pc:sldChg>
      <pc:sldChg chg="del">
        <pc:chgData name="Osorio Opry, Ray, A" userId="1a4fd9af-718d-44cf-976d-e6c31a06df3b" providerId="ADAL" clId="{03CDD8BB-CBA1-4F3B-9EAD-7318C038FB84}" dt="2024-07-25T14:53:05.212" v="22" actId="47"/>
        <pc:sldMkLst>
          <pc:docMk/>
          <pc:sldMk cId="3708086107" sldId="293"/>
        </pc:sldMkLst>
      </pc:sldChg>
      <pc:sldChg chg="del">
        <pc:chgData name="Osorio Opry, Ray, A" userId="1a4fd9af-718d-44cf-976d-e6c31a06df3b" providerId="ADAL" clId="{03CDD8BB-CBA1-4F3B-9EAD-7318C038FB84}" dt="2024-07-25T14:53:05.756" v="23" actId="47"/>
        <pc:sldMkLst>
          <pc:docMk/>
          <pc:sldMk cId="1379014510" sldId="294"/>
        </pc:sldMkLst>
      </pc:sldChg>
      <pc:sldChg chg="del">
        <pc:chgData name="Osorio Opry, Ray, A" userId="1a4fd9af-718d-44cf-976d-e6c31a06df3b" providerId="ADAL" clId="{03CDD8BB-CBA1-4F3B-9EAD-7318C038FB84}" dt="2024-07-25T14:53:06.293" v="24" actId="47"/>
        <pc:sldMkLst>
          <pc:docMk/>
          <pc:sldMk cId="1731197054" sldId="295"/>
        </pc:sldMkLst>
      </pc:sldChg>
      <pc:sldChg chg="del">
        <pc:chgData name="Osorio Opry, Ray, A" userId="1a4fd9af-718d-44cf-976d-e6c31a06df3b" providerId="ADAL" clId="{03CDD8BB-CBA1-4F3B-9EAD-7318C038FB84}" dt="2024-07-25T14:52:53.979" v="11" actId="47"/>
        <pc:sldMkLst>
          <pc:docMk/>
          <pc:sldMk cId="2737113634" sldId="296"/>
        </pc:sldMkLst>
      </pc:sldChg>
      <pc:sldChg chg="del">
        <pc:chgData name="Osorio Opry, Ray, A" userId="1a4fd9af-718d-44cf-976d-e6c31a06df3b" providerId="ADAL" clId="{03CDD8BB-CBA1-4F3B-9EAD-7318C038FB84}" dt="2024-07-25T14:52:57.963" v="12" actId="47"/>
        <pc:sldMkLst>
          <pc:docMk/>
          <pc:sldMk cId="4212535470" sldId="297"/>
        </pc:sldMkLst>
      </pc:sldChg>
      <pc:sldChg chg="del">
        <pc:chgData name="Osorio Opry, Ray, A" userId="1a4fd9af-718d-44cf-976d-e6c31a06df3b" providerId="ADAL" clId="{03CDD8BB-CBA1-4F3B-9EAD-7318C038FB84}" dt="2024-07-25T14:52:52.586" v="10" actId="47"/>
        <pc:sldMkLst>
          <pc:docMk/>
          <pc:sldMk cId="2999206694" sldId="298"/>
        </pc:sldMkLst>
      </pc:sldChg>
      <pc:sldChg chg="del">
        <pc:chgData name="Osorio Opry, Ray, A" userId="1a4fd9af-718d-44cf-976d-e6c31a06df3b" providerId="ADAL" clId="{03CDD8BB-CBA1-4F3B-9EAD-7318C038FB84}" dt="2024-07-25T14:52:49.178" v="3" actId="47"/>
        <pc:sldMkLst>
          <pc:docMk/>
          <pc:sldMk cId="442112519" sldId="299"/>
        </pc:sldMkLst>
      </pc:sldChg>
      <pc:sldChg chg="add del ord">
        <pc:chgData name="Osorio Opry, Ray, A" userId="1a4fd9af-718d-44cf-976d-e6c31a06df3b" providerId="ADAL" clId="{03CDD8BB-CBA1-4F3B-9EAD-7318C038FB84}" dt="2024-07-25T14:53:37.834" v="33"/>
        <pc:sldMkLst>
          <pc:docMk/>
          <pc:sldMk cId="5134728" sldId="300"/>
        </pc:sldMkLst>
      </pc:sldChg>
      <pc:sldChg chg="del">
        <pc:chgData name="Osorio Opry, Ray, A" userId="1a4fd9af-718d-44cf-976d-e6c31a06df3b" providerId="ADAL" clId="{03CDD8BB-CBA1-4F3B-9EAD-7318C038FB84}" dt="2024-07-25T14:52:51.529" v="8" actId="47"/>
        <pc:sldMkLst>
          <pc:docMk/>
          <pc:sldMk cId="392681167" sldId="301"/>
        </pc:sldMkLst>
      </pc:sldChg>
      <pc:sldChg chg="addSp delSp modSp mod">
        <pc:chgData name="Osorio Opry, Ray, A" userId="1a4fd9af-718d-44cf-976d-e6c31a06df3b" providerId="ADAL" clId="{03CDD8BB-CBA1-4F3B-9EAD-7318C038FB84}" dt="2024-07-25T14:53:18.782" v="27"/>
        <pc:sldMkLst>
          <pc:docMk/>
          <pc:sldMk cId="3971971551" sldId="302"/>
        </pc:sldMkLst>
        <pc:spChg chg="del">
          <ac:chgData name="Osorio Opry, Ray, A" userId="1a4fd9af-718d-44cf-976d-e6c31a06df3b" providerId="ADAL" clId="{03CDD8BB-CBA1-4F3B-9EAD-7318C038FB84}" dt="2024-07-25T14:53:16.352" v="25" actId="478"/>
          <ac:spMkLst>
            <pc:docMk/>
            <pc:sldMk cId="3971971551" sldId="302"/>
            <ac:spMk id="2" creationId="{F531D838-53AE-3467-4CCE-40D1A2AA4DEE}"/>
          </ac:spMkLst>
        </pc:spChg>
        <pc:spChg chg="del">
          <ac:chgData name="Osorio Opry, Ray, A" userId="1a4fd9af-718d-44cf-976d-e6c31a06df3b" providerId="ADAL" clId="{03CDD8BB-CBA1-4F3B-9EAD-7318C038FB84}" dt="2024-07-25T14:53:17.520" v="26" actId="478"/>
          <ac:spMkLst>
            <pc:docMk/>
            <pc:sldMk cId="3971971551" sldId="302"/>
            <ac:spMk id="3" creationId="{44427B3B-E496-E59E-B227-961FE819D7E2}"/>
          </ac:spMkLst>
        </pc:spChg>
        <pc:spChg chg="add mod">
          <ac:chgData name="Osorio Opry, Ray, A" userId="1a4fd9af-718d-44cf-976d-e6c31a06df3b" providerId="ADAL" clId="{03CDD8BB-CBA1-4F3B-9EAD-7318C038FB84}" dt="2024-07-25T14:53:18.782" v="27"/>
          <ac:spMkLst>
            <pc:docMk/>
            <pc:sldMk cId="3971971551" sldId="302"/>
            <ac:spMk id="5" creationId="{E296ACFE-39C0-015A-4DB5-1495CE9FDA2E}"/>
          </ac:spMkLst>
        </pc:spChg>
        <pc:picChg chg="add mod">
          <ac:chgData name="Osorio Opry, Ray, A" userId="1a4fd9af-718d-44cf-976d-e6c31a06df3b" providerId="ADAL" clId="{03CDD8BB-CBA1-4F3B-9EAD-7318C038FB84}" dt="2024-07-25T14:53:18.782" v="27"/>
          <ac:picMkLst>
            <pc:docMk/>
            <pc:sldMk cId="3971971551" sldId="302"/>
            <ac:picMk id="6" creationId="{90BF3E92-D380-000C-CE65-26B44FCFFB15}"/>
          </ac:picMkLst>
        </pc:picChg>
      </pc:sldChg>
      <pc:sldChg chg="addSp delSp modSp new mod">
        <pc:chgData name="Osorio Opry, Ray, A" userId="1a4fd9af-718d-44cf-976d-e6c31a06df3b" providerId="ADAL" clId="{03CDD8BB-CBA1-4F3B-9EAD-7318C038FB84}" dt="2024-07-25T14:54:56.230" v="56"/>
        <pc:sldMkLst>
          <pc:docMk/>
          <pc:sldMk cId="174851803" sldId="303"/>
        </pc:sldMkLst>
        <pc:spChg chg="del">
          <ac:chgData name="Osorio Opry, Ray, A" userId="1a4fd9af-718d-44cf-976d-e6c31a06df3b" providerId="ADAL" clId="{03CDD8BB-CBA1-4F3B-9EAD-7318C038FB84}" dt="2024-07-25T14:53:24.176" v="29" actId="478"/>
          <ac:spMkLst>
            <pc:docMk/>
            <pc:sldMk cId="174851803" sldId="303"/>
            <ac:spMk id="2" creationId="{4571BC3C-0FC8-906F-AA82-7A8864753024}"/>
          </ac:spMkLst>
        </pc:spChg>
        <pc:spChg chg="del">
          <ac:chgData name="Osorio Opry, Ray, A" userId="1a4fd9af-718d-44cf-976d-e6c31a06df3b" providerId="ADAL" clId="{03CDD8BB-CBA1-4F3B-9EAD-7318C038FB84}" dt="2024-07-25T14:53:26.001" v="30" actId="478"/>
          <ac:spMkLst>
            <pc:docMk/>
            <pc:sldMk cId="174851803" sldId="303"/>
            <ac:spMk id="3" creationId="{2920DF06-1F76-7E3B-C2A3-AA6C6370BF59}"/>
          </ac:spMkLst>
        </pc:spChg>
        <pc:spChg chg="add mod">
          <ac:chgData name="Osorio Opry, Ray, A" userId="1a4fd9af-718d-44cf-976d-e6c31a06df3b" providerId="ADAL" clId="{03CDD8BB-CBA1-4F3B-9EAD-7318C038FB84}" dt="2024-07-25T14:54:56.230" v="56"/>
          <ac:spMkLst>
            <pc:docMk/>
            <pc:sldMk cId="174851803" sldId="303"/>
            <ac:spMk id="5" creationId="{00189011-5BAA-EAEE-125B-9EF9A5C9C8C6}"/>
          </ac:spMkLst>
        </pc:spChg>
        <pc:spChg chg="add mod">
          <ac:chgData name="Osorio Opry, Ray, A" userId="1a4fd9af-718d-44cf-976d-e6c31a06df3b" providerId="ADAL" clId="{03CDD8BB-CBA1-4F3B-9EAD-7318C038FB84}" dt="2024-07-25T14:54:56.230" v="56"/>
          <ac:spMkLst>
            <pc:docMk/>
            <pc:sldMk cId="174851803" sldId="303"/>
            <ac:spMk id="6" creationId="{20F3B518-5C5E-A8FA-ED26-34A32F37FA0E}"/>
          </ac:spMkLst>
        </pc:spChg>
      </pc:sldChg>
      <pc:sldChg chg="add">
        <pc:chgData name="Osorio Opry, Ray, A" userId="1a4fd9af-718d-44cf-976d-e6c31a06df3b" providerId="ADAL" clId="{03CDD8BB-CBA1-4F3B-9EAD-7318C038FB84}" dt="2024-07-25T14:53:45.033" v="34"/>
        <pc:sldMkLst>
          <pc:docMk/>
          <pc:sldMk cId="724710764" sldId="305"/>
        </pc:sldMkLst>
      </pc:sldChg>
      <pc:sldChg chg="modSp add mod">
        <pc:chgData name="Osorio Opry, Ray, A" userId="1a4fd9af-718d-44cf-976d-e6c31a06df3b" providerId="ADAL" clId="{03CDD8BB-CBA1-4F3B-9EAD-7318C038FB84}" dt="2024-07-25T14:56:57.875" v="79" actId="20577"/>
        <pc:sldMkLst>
          <pc:docMk/>
          <pc:sldMk cId="19530891" sldId="306"/>
        </pc:sldMkLst>
        <pc:graphicFrameChg chg="modGraphic">
          <ac:chgData name="Osorio Opry, Ray, A" userId="1a4fd9af-718d-44cf-976d-e6c31a06df3b" providerId="ADAL" clId="{03CDD8BB-CBA1-4F3B-9EAD-7318C038FB84}" dt="2024-07-25T14:56:57.875" v="79" actId="20577"/>
          <ac:graphicFrameMkLst>
            <pc:docMk/>
            <pc:sldMk cId="19530891" sldId="306"/>
            <ac:graphicFrameMk id="11" creationId="{04299450-A4A7-761A-2B23-120EC05B4DC1}"/>
          </ac:graphicFrameMkLst>
        </pc:graphicFrameChg>
      </pc:sldChg>
      <pc:sldChg chg="add">
        <pc:chgData name="Osorio Opry, Ray, A" userId="1a4fd9af-718d-44cf-976d-e6c31a06df3b" providerId="ADAL" clId="{03CDD8BB-CBA1-4F3B-9EAD-7318C038FB84}" dt="2024-07-25T14:55:12.180" v="57"/>
        <pc:sldMkLst>
          <pc:docMk/>
          <pc:sldMk cId="3965676124" sldId="308"/>
        </pc:sldMkLst>
      </pc:sldChg>
      <pc:sldChg chg="addSp delSp modSp add">
        <pc:chgData name="Osorio Opry, Ray, A" userId="1a4fd9af-718d-44cf-976d-e6c31a06df3b" providerId="ADAL" clId="{03CDD8BB-CBA1-4F3B-9EAD-7318C038FB84}" dt="2024-07-25T14:57:28.834" v="81"/>
        <pc:sldMkLst>
          <pc:docMk/>
          <pc:sldMk cId="632510703" sldId="309"/>
        </pc:sldMkLst>
        <pc:spChg chg="add del mod">
          <ac:chgData name="Osorio Opry, Ray, A" userId="1a4fd9af-718d-44cf-976d-e6c31a06df3b" providerId="ADAL" clId="{03CDD8BB-CBA1-4F3B-9EAD-7318C038FB84}" dt="2024-07-25T14:57:28.834" v="81"/>
          <ac:spMkLst>
            <pc:docMk/>
            <pc:sldMk cId="632510703" sldId="309"/>
            <ac:spMk id="2" creationId="{6E8618BD-91B6-0B83-0846-3298C1E12CDF}"/>
          </ac:spMkLst>
        </pc:spChg>
        <pc:spChg chg="add del mod">
          <ac:chgData name="Osorio Opry, Ray, A" userId="1a4fd9af-718d-44cf-976d-e6c31a06df3b" providerId="ADAL" clId="{03CDD8BB-CBA1-4F3B-9EAD-7318C038FB84}" dt="2024-07-25T14:57:28.834" v="81"/>
          <ac:spMkLst>
            <pc:docMk/>
            <pc:sldMk cId="632510703" sldId="309"/>
            <ac:spMk id="3" creationId="{7899B0DF-FC16-08A9-3437-51E49E0EAEC4}"/>
          </ac:spMkLst>
        </pc:spChg>
      </pc:sldChg>
      <pc:sldChg chg="add">
        <pc:chgData name="Osorio Opry, Ray, A" userId="1a4fd9af-718d-44cf-976d-e6c31a06df3b" providerId="ADAL" clId="{03CDD8BB-CBA1-4F3B-9EAD-7318C038FB84}" dt="2024-07-25T14:57:34.850" v="82"/>
        <pc:sldMkLst>
          <pc:docMk/>
          <pc:sldMk cId="1505298380" sldId="310"/>
        </pc:sldMkLst>
      </pc:sldChg>
      <pc:sldChg chg="addSp delSp modSp new mod">
        <pc:chgData name="Osorio Opry, Ray, A" userId="1a4fd9af-718d-44cf-976d-e6c31a06df3b" providerId="ADAL" clId="{03CDD8BB-CBA1-4F3B-9EAD-7318C038FB84}" dt="2024-07-25T14:59:45.019" v="100" actId="207"/>
        <pc:sldMkLst>
          <pc:docMk/>
          <pc:sldMk cId="2947675045" sldId="311"/>
        </pc:sldMkLst>
        <pc:spChg chg="del">
          <ac:chgData name="Osorio Opry, Ray, A" userId="1a4fd9af-718d-44cf-976d-e6c31a06df3b" providerId="ADAL" clId="{03CDD8BB-CBA1-4F3B-9EAD-7318C038FB84}" dt="2024-07-25T14:58:39.104" v="84" actId="478"/>
          <ac:spMkLst>
            <pc:docMk/>
            <pc:sldMk cId="2947675045" sldId="311"/>
            <ac:spMk id="2" creationId="{AAECAC24-8997-1A00-58AE-9D78FA8C077B}"/>
          </ac:spMkLst>
        </pc:spChg>
        <pc:spChg chg="del mod">
          <ac:chgData name="Osorio Opry, Ray, A" userId="1a4fd9af-718d-44cf-976d-e6c31a06df3b" providerId="ADAL" clId="{03CDD8BB-CBA1-4F3B-9EAD-7318C038FB84}" dt="2024-07-25T14:58:40.719" v="86" actId="478"/>
          <ac:spMkLst>
            <pc:docMk/>
            <pc:sldMk cId="2947675045" sldId="311"/>
            <ac:spMk id="3" creationId="{5E828720-5BB8-F0DF-7051-77DC877B08D2}"/>
          </ac:spMkLst>
        </pc:spChg>
        <pc:spChg chg="add mod">
          <ac:chgData name="Osorio Opry, Ray, A" userId="1a4fd9af-718d-44cf-976d-e6c31a06df3b" providerId="ADAL" clId="{03CDD8BB-CBA1-4F3B-9EAD-7318C038FB84}" dt="2024-07-25T14:59:08.242" v="93" actId="2711"/>
          <ac:spMkLst>
            <pc:docMk/>
            <pc:sldMk cId="2947675045" sldId="311"/>
            <ac:spMk id="5" creationId="{F7746560-9583-101A-BFFA-FE75B40EEBAF}"/>
          </ac:spMkLst>
        </pc:spChg>
        <pc:graphicFrameChg chg="add mod modGraphic">
          <ac:chgData name="Osorio Opry, Ray, A" userId="1a4fd9af-718d-44cf-976d-e6c31a06df3b" providerId="ADAL" clId="{03CDD8BB-CBA1-4F3B-9EAD-7318C038FB84}" dt="2024-07-25T14:59:45.019" v="100" actId="207"/>
          <ac:graphicFrameMkLst>
            <pc:docMk/>
            <pc:sldMk cId="2947675045" sldId="311"/>
            <ac:graphicFrameMk id="6" creationId="{D4AF424F-261E-03E0-1AF1-83A604194A84}"/>
          </ac:graphicFrameMkLst>
        </pc:graphicFrameChg>
      </pc:sldChg>
      <pc:sldChg chg="addSp delSp modSp new mod">
        <pc:chgData name="Osorio Opry, Ray, A" userId="1a4fd9af-718d-44cf-976d-e6c31a06df3b" providerId="ADAL" clId="{03CDD8BB-CBA1-4F3B-9EAD-7318C038FB84}" dt="2024-07-25T15:04:21.656" v="254" actId="113"/>
        <pc:sldMkLst>
          <pc:docMk/>
          <pc:sldMk cId="316841175" sldId="312"/>
        </pc:sldMkLst>
        <pc:spChg chg="del">
          <ac:chgData name="Osorio Opry, Ray, A" userId="1a4fd9af-718d-44cf-976d-e6c31a06df3b" providerId="ADAL" clId="{03CDD8BB-CBA1-4F3B-9EAD-7318C038FB84}" dt="2024-07-25T15:00:44.288" v="103" actId="478"/>
          <ac:spMkLst>
            <pc:docMk/>
            <pc:sldMk cId="316841175" sldId="312"/>
            <ac:spMk id="2" creationId="{A6A848DC-44E5-53A3-F9C7-3C1DC7C94804}"/>
          </ac:spMkLst>
        </pc:spChg>
        <pc:spChg chg="del">
          <ac:chgData name="Osorio Opry, Ray, A" userId="1a4fd9af-718d-44cf-976d-e6c31a06df3b" providerId="ADAL" clId="{03CDD8BB-CBA1-4F3B-9EAD-7318C038FB84}" dt="2024-07-25T15:00:43.056" v="102" actId="478"/>
          <ac:spMkLst>
            <pc:docMk/>
            <pc:sldMk cId="316841175" sldId="312"/>
            <ac:spMk id="3" creationId="{25BA1AE0-9FF0-8FF3-FCA1-8B5595904F9F}"/>
          </ac:spMkLst>
        </pc:spChg>
        <pc:spChg chg="add mod">
          <ac:chgData name="Osorio Opry, Ray, A" userId="1a4fd9af-718d-44cf-976d-e6c31a06df3b" providerId="ADAL" clId="{03CDD8BB-CBA1-4F3B-9EAD-7318C038FB84}" dt="2024-07-25T15:00:54.962" v="107" actId="2711"/>
          <ac:spMkLst>
            <pc:docMk/>
            <pc:sldMk cId="316841175" sldId="312"/>
            <ac:spMk id="5" creationId="{E889A09A-5BB9-1651-D191-E581B0C40F21}"/>
          </ac:spMkLst>
        </pc:spChg>
        <pc:spChg chg="add mod">
          <ac:chgData name="Osorio Opry, Ray, A" userId="1a4fd9af-718d-44cf-976d-e6c31a06df3b" providerId="ADAL" clId="{03CDD8BB-CBA1-4F3B-9EAD-7318C038FB84}" dt="2024-07-25T15:04:21.656" v="254" actId="113"/>
          <ac:spMkLst>
            <pc:docMk/>
            <pc:sldMk cId="316841175" sldId="312"/>
            <ac:spMk id="6" creationId="{FC052923-BE40-356B-04DA-55457E5F9898}"/>
          </ac:spMkLst>
        </pc:spChg>
        <pc:spChg chg="add del mod">
          <ac:chgData name="Osorio Opry, Ray, A" userId="1a4fd9af-718d-44cf-976d-e6c31a06df3b" providerId="ADAL" clId="{03CDD8BB-CBA1-4F3B-9EAD-7318C038FB84}" dt="2024-07-25T15:01:27.313" v="109"/>
          <ac:spMkLst>
            <pc:docMk/>
            <pc:sldMk cId="316841175" sldId="312"/>
            <ac:spMk id="7" creationId="{36C7341A-79B4-D7BF-534F-A6909C9E0DF1}"/>
          </ac:spMkLst>
        </pc:spChg>
        <pc:spChg chg="add del mod">
          <ac:chgData name="Osorio Opry, Ray, A" userId="1a4fd9af-718d-44cf-976d-e6c31a06df3b" providerId="ADAL" clId="{03CDD8BB-CBA1-4F3B-9EAD-7318C038FB84}" dt="2024-07-25T15:01:27.313" v="109"/>
          <ac:spMkLst>
            <pc:docMk/>
            <pc:sldMk cId="316841175" sldId="312"/>
            <ac:spMk id="8" creationId="{3133B381-4320-1EE1-CF0F-7EE718E57B7A}"/>
          </ac:spMkLst>
        </pc:spChg>
      </pc:sldChg>
      <pc:sldChg chg="modSp add mod">
        <pc:chgData name="Osorio Opry, Ray, A" userId="1a4fd9af-718d-44cf-976d-e6c31a06df3b" providerId="ADAL" clId="{03CDD8BB-CBA1-4F3B-9EAD-7318C038FB84}" dt="2024-07-25T15:04:38.528" v="256" actId="2711"/>
        <pc:sldMkLst>
          <pc:docMk/>
          <pc:sldMk cId="3584984059" sldId="313"/>
        </pc:sldMkLst>
        <pc:spChg chg="mod">
          <ac:chgData name="Osorio Opry, Ray, A" userId="1a4fd9af-718d-44cf-976d-e6c31a06df3b" providerId="ADAL" clId="{03CDD8BB-CBA1-4F3B-9EAD-7318C038FB84}" dt="2024-07-25T15:02:25.424" v="247" actId="20577"/>
          <ac:spMkLst>
            <pc:docMk/>
            <pc:sldMk cId="3584984059" sldId="313"/>
            <ac:spMk id="5" creationId="{3589EC09-98C0-2E6B-8B1A-3DFAF65B2F4E}"/>
          </ac:spMkLst>
        </pc:spChg>
        <pc:spChg chg="mod">
          <ac:chgData name="Osorio Opry, Ray, A" userId="1a4fd9af-718d-44cf-976d-e6c31a06df3b" providerId="ADAL" clId="{03CDD8BB-CBA1-4F3B-9EAD-7318C038FB84}" dt="2024-07-25T15:04:38.528" v="256" actId="2711"/>
          <ac:spMkLst>
            <pc:docMk/>
            <pc:sldMk cId="3584984059" sldId="313"/>
            <ac:spMk id="6" creationId="{3B843407-C399-27BB-9C0E-5CDA279B9944}"/>
          </ac:spMkLst>
        </pc:spChg>
      </pc:sldChg>
      <pc:sldChg chg="modSp add mod">
        <pc:chgData name="Osorio Opry, Ray, A" userId="1a4fd9af-718d-44cf-976d-e6c31a06df3b" providerId="ADAL" clId="{03CDD8BB-CBA1-4F3B-9EAD-7318C038FB84}" dt="2024-07-25T15:02:56.251" v="251" actId="2165"/>
        <pc:sldMkLst>
          <pc:docMk/>
          <pc:sldMk cId="1236146381" sldId="314"/>
        </pc:sldMkLst>
        <pc:graphicFrameChg chg="modGraphic">
          <ac:chgData name="Osorio Opry, Ray, A" userId="1a4fd9af-718d-44cf-976d-e6c31a06df3b" providerId="ADAL" clId="{03CDD8BB-CBA1-4F3B-9EAD-7318C038FB84}" dt="2024-07-25T15:02:56.251" v="251" actId="2165"/>
          <ac:graphicFrameMkLst>
            <pc:docMk/>
            <pc:sldMk cId="1236146381" sldId="314"/>
            <ac:graphicFrameMk id="11" creationId="{EAEAC33B-4AD7-C547-A092-162663ACE27E}"/>
          </ac:graphicFrameMkLst>
        </pc:graphicFrameChg>
      </pc:sldChg>
    </pc:docChg>
  </pc:docChgLst>
  <pc:docChgLst>
    <pc:chgData name="Blaser, Brittni, M" userId="ab8ae7fd-e6df-48d6-86cd-af9539ddb386" providerId="ADAL" clId="{D173AC81-70BD-4E43-B0C5-86FB93E6D9E4}"/>
    <pc:docChg chg="custSel delSld modSld">
      <pc:chgData name="Blaser, Brittni, M" userId="ab8ae7fd-e6df-48d6-86cd-af9539ddb386" providerId="ADAL" clId="{D173AC81-70BD-4E43-B0C5-86FB93E6D9E4}" dt="2024-07-30T15:32:57.156" v="9" actId="2696"/>
      <pc:docMkLst>
        <pc:docMk/>
      </pc:docMkLst>
      <pc:sldChg chg="delSp del mod">
        <pc:chgData name="Blaser, Brittni, M" userId="ab8ae7fd-e6df-48d6-86cd-af9539ddb386" providerId="ADAL" clId="{D173AC81-70BD-4E43-B0C5-86FB93E6D9E4}" dt="2024-07-29T14:10:38.804" v="1" actId="2696"/>
        <pc:sldMkLst>
          <pc:docMk/>
          <pc:sldMk cId="3965676124" sldId="308"/>
        </pc:sldMkLst>
        <pc:graphicFrameChg chg="del">
          <ac:chgData name="Blaser, Brittni, M" userId="ab8ae7fd-e6df-48d6-86cd-af9539ddb386" providerId="ADAL" clId="{D173AC81-70BD-4E43-B0C5-86FB93E6D9E4}" dt="2024-07-29T14:10:27.570" v="0" actId="478"/>
          <ac:graphicFrameMkLst>
            <pc:docMk/>
            <pc:sldMk cId="3965676124" sldId="308"/>
            <ac:graphicFrameMk id="6" creationId="{0694D506-B61D-1F8D-F5D1-9FCBA96526F5}"/>
          </ac:graphicFrameMkLst>
        </pc:graphicFrameChg>
      </pc:sldChg>
      <pc:sldChg chg="del">
        <pc:chgData name="Blaser, Brittni, M" userId="ab8ae7fd-e6df-48d6-86cd-af9539ddb386" providerId="ADAL" clId="{D173AC81-70BD-4E43-B0C5-86FB93E6D9E4}" dt="2024-07-30T15:32:57.156" v="9" actId="2696"/>
        <pc:sldMkLst>
          <pc:docMk/>
          <pc:sldMk cId="2093572715" sldId="315"/>
        </pc:sldMkLst>
      </pc:sldChg>
      <pc:sldChg chg="modSp mod">
        <pc:chgData name="Blaser, Brittni, M" userId="ab8ae7fd-e6df-48d6-86cd-af9539ddb386" providerId="ADAL" clId="{D173AC81-70BD-4E43-B0C5-86FB93E6D9E4}" dt="2024-07-29T18:20:50.407" v="2" actId="20577"/>
        <pc:sldMkLst>
          <pc:docMk/>
          <pc:sldMk cId="1633007953" sldId="336"/>
        </pc:sldMkLst>
        <pc:spChg chg="mod">
          <ac:chgData name="Blaser, Brittni, M" userId="ab8ae7fd-e6df-48d6-86cd-af9539ddb386" providerId="ADAL" clId="{D173AC81-70BD-4E43-B0C5-86FB93E6D9E4}" dt="2024-07-29T18:20:50.407" v="2" actId="20577"/>
          <ac:spMkLst>
            <pc:docMk/>
            <pc:sldMk cId="1633007953" sldId="336"/>
            <ac:spMk id="6" creationId="{73F9A23F-8669-0A2A-E43E-1676CA8BDF50}"/>
          </ac:spMkLst>
        </pc:spChg>
      </pc:sldChg>
      <pc:sldChg chg="addSp delSp modSp mod">
        <pc:chgData name="Blaser, Brittni, M" userId="ab8ae7fd-e6df-48d6-86cd-af9539ddb386" providerId="ADAL" clId="{D173AC81-70BD-4E43-B0C5-86FB93E6D9E4}" dt="2024-07-30T15:00:35.632" v="8" actId="1076"/>
        <pc:sldMkLst>
          <pc:docMk/>
          <pc:sldMk cId="3763900709" sldId="337"/>
        </pc:sldMkLst>
        <pc:spChg chg="del mod">
          <ac:chgData name="Blaser, Brittni, M" userId="ab8ae7fd-e6df-48d6-86cd-af9539ddb386" providerId="ADAL" clId="{D173AC81-70BD-4E43-B0C5-86FB93E6D9E4}" dt="2024-07-30T15:00:31.232" v="7" actId="478"/>
          <ac:spMkLst>
            <pc:docMk/>
            <pc:sldMk cId="3763900709" sldId="337"/>
            <ac:spMk id="4" creationId="{C9171416-5A10-771C-346E-794B088535DC}"/>
          </ac:spMkLst>
        </pc:spChg>
        <pc:spChg chg="add mod">
          <ac:chgData name="Blaser, Brittni, M" userId="ab8ae7fd-e6df-48d6-86cd-af9539ddb386" providerId="ADAL" clId="{D173AC81-70BD-4E43-B0C5-86FB93E6D9E4}" dt="2024-07-30T15:00:35.632" v="8" actId="1076"/>
          <ac:spMkLst>
            <pc:docMk/>
            <pc:sldMk cId="3763900709" sldId="337"/>
            <ac:spMk id="5" creationId="{DF8FD40E-36F1-51C2-4BDE-5EDB06B4B273}"/>
          </ac:spMkLst>
        </pc:spChg>
      </pc:sldChg>
    </pc:docChg>
  </pc:docChgLst>
  <pc:docChgLst>
    <pc:chgData name="Osorio Opry, Ray, A" userId="1a4fd9af-718d-44cf-976d-e6c31a06df3b" providerId="ADAL" clId="{24A69B15-ACC6-4349-8C99-DBC308002E62}"/>
    <pc:docChg chg="undo custSel addSld delSld modSld">
      <pc:chgData name="Osorio Opry, Ray, A" userId="1a4fd9af-718d-44cf-976d-e6c31a06df3b" providerId="ADAL" clId="{24A69B15-ACC6-4349-8C99-DBC308002E62}" dt="2024-07-29T20:26:20.450" v="209" actId="729"/>
      <pc:docMkLst>
        <pc:docMk/>
      </pc:docMkLst>
      <pc:sldChg chg="modSp mod">
        <pc:chgData name="Osorio Opry, Ray, A" userId="1a4fd9af-718d-44cf-976d-e6c31a06df3b" providerId="ADAL" clId="{24A69B15-ACC6-4349-8C99-DBC308002E62}" dt="2024-07-29T16:44:29.075" v="168" actId="1076"/>
        <pc:sldMkLst>
          <pc:docMk/>
          <pc:sldMk cId="5134728" sldId="300"/>
        </pc:sldMkLst>
        <pc:spChg chg="mod">
          <ac:chgData name="Osorio Opry, Ray, A" userId="1a4fd9af-718d-44cf-976d-e6c31a06df3b" providerId="ADAL" clId="{24A69B15-ACC6-4349-8C99-DBC308002E62}" dt="2024-07-29T16:44:29.075" v="168" actId="1076"/>
          <ac:spMkLst>
            <pc:docMk/>
            <pc:sldMk cId="5134728" sldId="300"/>
            <ac:spMk id="7" creationId="{08C10461-E1DE-2EAD-9627-86A009235AEF}"/>
          </ac:spMkLst>
        </pc:spChg>
      </pc:sldChg>
      <pc:sldChg chg="modSp mod">
        <pc:chgData name="Osorio Opry, Ray, A" userId="1a4fd9af-718d-44cf-976d-e6c31a06df3b" providerId="ADAL" clId="{24A69B15-ACC6-4349-8C99-DBC308002E62}" dt="2024-07-29T16:02:42.770" v="154" actId="20577"/>
        <pc:sldMkLst>
          <pc:docMk/>
          <pc:sldMk cId="3971971551" sldId="302"/>
        </pc:sldMkLst>
        <pc:spChg chg="mod">
          <ac:chgData name="Osorio Opry, Ray, A" userId="1a4fd9af-718d-44cf-976d-e6c31a06df3b" providerId="ADAL" clId="{24A69B15-ACC6-4349-8C99-DBC308002E62}" dt="2024-07-29T16:02:42.770" v="154" actId="20577"/>
          <ac:spMkLst>
            <pc:docMk/>
            <pc:sldMk cId="3971971551" sldId="302"/>
            <ac:spMk id="5" creationId="{E296ACFE-39C0-015A-4DB5-1495CE9FDA2E}"/>
          </ac:spMkLst>
        </pc:spChg>
      </pc:sldChg>
      <pc:sldChg chg="del">
        <pc:chgData name="Osorio Opry, Ray, A" userId="1a4fd9af-718d-44cf-976d-e6c31a06df3b" providerId="ADAL" clId="{24A69B15-ACC6-4349-8C99-DBC308002E62}" dt="2024-07-29T15:43:33.856" v="42" actId="47"/>
        <pc:sldMkLst>
          <pc:docMk/>
          <pc:sldMk cId="174851803" sldId="303"/>
        </pc:sldMkLst>
      </pc:sldChg>
      <pc:sldChg chg="del">
        <pc:chgData name="Osorio Opry, Ray, A" userId="1a4fd9af-718d-44cf-976d-e6c31a06df3b" providerId="ADAL" clId="{24A69B15-ACC6-4349-8C99-DBC308002E62}" dt="2024-07-29T16:43:52.800" v="160" actId="47"/>
        <pc:sldMkLst>
          <pc:docMk/>
          <pc:sldMk cId="724710764" sldId="305"/>
        </pc:sldMkLst>
      </pc:sldChg>
      <pc:sldChg chg="modSp mod">
        <pc:chgData name="Osorio Opry, Ray, A" userId="1a4fd9af-718d-44cf-976d-e6c31a06df3b" providerId="ADAL" clId="{24A69B15-ACC6-4349-8C99-DBC308002E62}" dt="2024-07-29T16:44:45.934" v="169" actId="1076"/>
        <pc:sldMkLst>
          <pc:docMk/>
          <pc:sldMk cId="19530891" sldId="306"/>
        </pc:sldMkLst>
        <pc:spChg chg="mod">
          <ac:chgData name="Osorio Opry, Ray, A" userId="1a4fd9af-718d-44cf-976d-e6c31a06df3b" providerId="ADAL" clId="{24A69B15-ACC6-4349-8C99-DBC308002E62}" dt="2024-07-29T16:44:45.934" v="169" actId="1076"/>
          <ac:spMkLst>
            <pc:docMk/>
            <pc:sldMk cId="19530891" sldId="306"/>
            <ac:spMk id="9" creationId="{67090285-BBB2-8F04-C62A-80980534095B}"/>
          </ac:spMkLst>
        </pc:spChg>
        <pc:graphicFrameChg chg="mod modGraphic">
          <ac:chgData name="Osorio Opry, Ray, A" userId="1a4fd9af-718d-44cf-976d-e6c31a06df3b" providerId="ADAL" clId="{24A69B15-ACC6-4349-8C99-DBC308002E62}" dt="2024-07-29T16:44:45.934" v="169" actId="1076"/>
          <ac:graphicFrameMkLst>
            <pc:docMk/>
            <pc:sldMk cId="19530891" sldId="306"/>
            <ac:graphicFrameMk id="11" creationId="{04299450-A4A7-761A-2B23-120EC05B4DC1}"/>
          </ac:graphicFrameMkLst>
        </pc:graphicFrameChg>
      </pc:sldChg>
      <pc:sldChg chg="add">
        <pc:chgData name="Osorio Opry, Ray, A" userId="1a4fd9af-718d-44cf-976d-e6c31a06df3b" providerId="ADAL" clId="{24A69B15-ACC6-4349-8C99-DBC308002E62}" dt="2024-07-29T15:45:21.842" v="111"/>
        <pc:sldMkLst>
          <pc:docMk/>
          <pc:sldMk cId="2184779436" sldId="308"/>
        </pc:sldMkLst>
      </pc:sldChg>
      <pc:sldChg chg="del">
        <pc:chgData name="Osorio Opry, Ray, A" userId="1a4fd9af-718d-44cf-976d-e6c31a06df3b" providerId="ADAL" clId="{24A69B15-ACC6-4349-8C99-DBC308002E62}" dt="2024-07-29T15:44:33.565" v="105" actId="2696"/>
        <pc:sldMkLst>
          <pc:docMk/>
          <pc:sldMk cId="632510703" sldId="309"/>
        </pc:sldMkLst>
      </pc:sldChg>
      <pc:sldChg chg="del mod modShow">
        <pc:chgData name="Osorio Opry, Ray, A" userId="1a4fd9af-718d-44cf-976d-e6c31a06df3b" providerId="ADAL" clId="{24A69B15-ACC6-4349-8C99-DBC308002E62}" dt="2024-07-29T20:26:03.957" v="194" actId="47"/>
        <pc:sldMkLst>
          <pc:docMk/>
          <pc:sldMk cId="1505298380" sldId="310"/>
        </pc:sldMkLst>
      </pc:sldChg>
      <pc:sldChg chg="modSp mod">
        <pc:chgData name="Osorio Opry, Ray, A" userId="1a4fd9af-718d-44cf-976d-e6c31a06df3b" providerId="ADAL" clId="{24A69B15-ACC6-4349-8C99-DBC308002E62}" dt="2024-07-29T15:47:18.969" v="125" actId="2711"/>
        <pc:sldMkLst>
          <pc:docMk/>
          <pc:sldMk cId="2947675045" sldId="311"/>
        </pc:sldMkLst>
        <pc:spChg chg="mod">
          <ac:chgData name="Osorio Opry, Ray, A" userId="1a4fd9af-718d-44cf-976d-e6c31a06df3b" providerId="ADAL" clId="{24A69B15-ACC6-4349-8C99-DBC308002E62}" dt="2024-07-29T15:47:18.969" v="125" actId="2711"/>
          <ac:spMkLst>
            <pc:docMk/>
            <pc:sldMk cId="2947675045" sldId="311"/>
            <ac:spMk id="5" creationId="{F7746560-9583-101A-BFFA-FE75B40EEBAF}"/>
          </ac:spMkLst>
        </pc:spChg>
        <pc:graphicFrameChg chg="mod modGraphic">
          <ac:chgData name="Osorio Opry, Ray, A" userId="1a4fd9af-718d-44cf-976d-e6c31a06df3b" providerId="ADAL" clId="{24A69B15-ACC6-4349-8C99-DBC308002E62}" dt="2024-07-29T15:47:11.125" v="122" actId="1076"/>
          <ac:graphicFrameMkLst>
            <pc:docMk/>
            <pc:sldMk cId="2947675045" sldId="311"/>
            <ac:graphicFrameMk id="6" creationId="{D4AF424F-261E-03E0-1AF1-83A604194A84}"/>
          </ac:graphicFrameMkLst>
        </pc:graphicFrameChg>
      </pc:sldChg>
      <pc:sldChg chg="modSp mod">
        <pc:chgData name="Osorio Opry, Ray, A" userId="1a4fd9af-718d-44cf-976d-e6c31a06df3b" providerId="ADAL" clId="{24A69B15-ACC6-4349-8C99-DBC308002E62}" dt="2024-07-29T15:47:29.977" v="126" actId="2711"/>
        <pc:sldMkLst>
          <pc:docMk/>
          <pc:sldMk cId="316841175" sldId="312"/>
        </pc:sldMkLst>
        <pc:spChg chg="mod">
          <ac:chgData name="Osorio Opry, Ray, A" userId="1a4fd9af-718d-44cf-976d-e6c31a06df3b" providerId="ADAL" clId="{24A69B15-ACC6-4349-8C99-DBC308002E62}" dt="2024-07-29T15:47:29.977" v="126" actId="2711"/>
          <ac:spMkLst>
            <pc:docMk/>
            <pc:sldMk cId="316841175" sldId="312"/>
            <ac:spMk id="6" creationId="{FC052923-BE40-356B-04DA-55457E5F9898}"/>
          </ac:spMkLst>
        </pc:spChg>
      </pc:sldChg>
      <pc:sldChg chg="modSp mod">
        <pc:chgData name="Osorio Opry, Ray, A" userId="1a4fd9af-718d-44cf-976d-e6c31a06df3b" providerId="ADAL" clId="{24A69B15-ACC6-4349-8C99-DBC308002E62}" dt="2024-07-29T15:48:03.901" v="130" actId="1076"/>
        <pc:sldMkLst>
          <pc:docMk/>
          <pc:sldMk cId="1236146381" sldId="314"/>
        </pc:sldMkLst>
        <pc:spChg chg="mod">
          <ac:chgData name="Osorio Opry, Ray, A" userId="1a4fd9af-718d-44cf-976d-e6c31a06df3b" providerId="ADAL" clId="{24A69B15-ACC6-4349-8C99-DBC308002E62}" dt="2024-07-29T15:48:03.901" v="130" actId="1076"/>
          <ac:spMkLst>
            <pc:docMk/>
            <pc:sldMk cId="1236146381" sldId="314"/>
            <ac:spMk id="12" creationId="{F740CD0F-305E-5158-2E21-22C25B5E4F1A}"/>
          </ac:spMkLst>
        </pc:spChg>
        <pc:graphicFrameChg chg="mod">
          <ac:chgData name="Osorio Opry, Ray, A" userId="1a4fd9af-718d-44cf-976d-e6c31a06df3b" providerId="ADAL" clId="{24A69B15-ACC6-4349-8C99-DBC308002E62}" dt="2024-07-29T15:47:59.885" v="129" actId="1076"/>
          <ac:graphicFrameMkLst>
            <pc:docMk/>
            <pc:sldMk cId="1236146381" sldId="314"/>
            <ac:graphicFrameMk id="11" creationId="{EAEAC33B-4AD7-C547-A092-162663ACE27E}"/>
          </ac:graphicFrameMkLst>
        </pc:graphicFrameChg>
      </pc:sldChg>
      <pc:sldChg chg="modSp mod modShow">
        <pc:chgData name="Osorio Opry, Ray, A" userId="1a4fd9af-718d-44cf-976d-e6c31a06df3b" providerId="ADAL" clId="{24A69B15-ACC6-4349-8C99-DBC308002E62}" dt="2024-07-29T20:26:20.450" v="209" actId="729"/>
        <pc:sldMkLst>
          <pc:docMk/>
          <pc:sldMk cId="2093572715" sldId="315"/>
        </pc:sldMkLst>
        <pc:spChg chg="mod">
          <ac:chgData name="Osorio Opry, Ray, A" userId="1a4fd9af-718d-44cf-976d-e6c31a06df3b" providerId="ADAL" clId="{24A69B15-ACC6-4349-8C99-DBC308002E62}" dt="2024-07-29T20:26:10.121" v="207" actId="20577"/>
          <ac:spMkLst>
            <pc:docMk/>
            <pc:sldMk cId="2093572715" sldId="315"/>
            <ac:spMk id="2" creationId="{F531D838-53AE-3467-4CCE-40D1A2AA4DEE}"/>
          </ac:spMkLst>
        </pc:spChg>
      </pc:sldChg>
      <pc:sldChg chg="del">
        <pc:chgData name="Osorio Opry, Ray, A" userId="1a4fd9af-718d-44cf-976d-e6c31a06df3b" providerId="ADAL" clId="{24A69B15-ACC6-4349-8C99-DBC308002E62}" dt="2024-07-29T15:45:37.087" v="112" actId="47"/>
        <pc:sldMkLst>
          <pc:docMk/>
          <pc:sldMk cId="3667066119" sldId="316"/>
        </pc:sldMkLst>
      </pc:sldChg>
      <pc:sldChg chg="add del">
        <pc:chgData name="Osorio Opry, Ray, A" userId="1a4fd9af-718d-44cf-976d-e6c31a06df3b" providerId="ADAL" clId="{24A69B15-ACC6-4349-8C99-DBC308002E62}" dt="2024-07-29T15:45:13.193" v="110" actId="47"/>
        <pc:sldMkLst>
          <pc:docMk/>
          <pc:sldMk cId="564231609" sldId="321"/>
        </pc:sldMkLst>
      </pc:sldChg>
      <pc:sldChg chg="delSp modSp add mod">
        <pc:chgData name="Osorio Opry, Ray, A" userId="1a4fd9af-718d-44cf-976d-e6c31a06df3b" providerId="ADAL" clId="{24A69B15-ACC6-4349-8C99-DBC308002E62}" dt="2024-07-29T16:26:47.257" v="159" actId="478"/>
        <pc:sldMkLst>
          <pc:docMk/>
          <pc:sldMk cId="664082219" sldId="332"/>
        </pc:sldMkLst>
        <pc:spChg chg="del mod">
          <ac:chgData name="Osorio Opry, Ray, A" userId="1a4fd9af-718d-44cf-976d-e6c31a06df3b" providerId="ADAL" clId="{24A69B15-ACC6-4349-8C99-DBC308002E62}" dt="2024-07-29T16:26:47.257" v="159" actId="478"/>
          <ac:spMkLst>
            <pc:docMk/>
            <pc:sldMk cId="664082219" sldId="332"/>
            <ac:spMk id="6" creationId="{4AFAA647-6FB4-F541-2488-BAC709C543B4}"/>
          </ac:spMkLst>
        </pc:spChg>
        <pc:picChg chg="del">
          <ac:chgData name="Osorio Opry, Ray, A" userId="1a4fd9af-718d-44cf-976d-e6c31a06df3b" providerId="ADAL" clId="{24A69B15-ACC6-4349-8C99-DBC308002E62}" dt="2024-07-29T16:26:46.511" v="157" actId="478"/>
          <ac:picMkLst>
            <pc:docMk/>
            <pc:sldMk cId="664082219" sldId="332"/>
            <ac:picMk id="7" creationId="{BCE70614-7EB2-1350-F524-069EC963DB68}"/>
          </ac:picMkLst>
        </pc:picChg>
      </pc:sldChg>
      <pc:sldChg chg="add">
        <pc:chgData name="Osorio Opry, Ray, A" userId="1a4fd9af-718d-44cf-976d-e6c31a06df3b" providerId="ADAL" clId="{24A69B15-ACC6-4349-8C99-DBC308002E62}" dt="2024-07-29T15:39:53.046" v="41"/>
        <pc:sldMkLst>
          <pc:docMk/>
          <pc:sldMk cId="160344552" sldId="335"/>
        </pc:sldMkLst>
      </pc:sldChg>
      <pc:sldChg chg="delSp add mod">
        <pc:chgData name="Osorio Opry, Ray, A" userId="1a4fd9af-718d-44cf-976d-e6c31a06df3b" providerId="ADAL" clId="{24A69B15-ACC6-4349-8C99-DBC308002E62}" dt="2024-07-29T16:26:40.419" v="156" actId="478"/>
        <pc:sldMkLst>
          <pc:docMk/>
          <pc:sldMk cId="1633007953" sldId="336"/>
        </pc:sldMkLst>
        <pc:spChg chg="del">
          <ac:chgData name="Osorio Opry, Ray, A" userId="1a4fd9af-718d-44cf-976d-e6c31a06df3b" providerId="ADAL" clId="{24A69B15-ACC6-4349-8C99-DBC308002E62}" dt="2024-07-29T16:26:40.419" v="156" actId="478"/>
          <ac:spMkLst>
            <pc:docMk/>
            <pc:sldMk cId="1633007953" sldId="336"/>
            <ac:spMk id="11" creationId="{3A96266B-4EF2-199E-2721-BEA9BD0ED293}"/>
          </ac:spMkLst>
        </pc:spChg>
        <pc:picChg chg="del">
          <ac:chgData name="Osorio Opry, Ray, A" userId="1a4fd9af-718d-44cf-976d-e6c31a06df3b" providerId="ADAL" clId="{24A69B15-ACC6-4349-8C99-DBC308002E62}" dt="2024-07-29T16:26:39.497" v="155" actId="478"/>
          <ac:picMkLst>
            <pc:docMk/>
            <pc:sldMk cId="1633007953" sldId="336"/>
            <ac:picMk id="12" creationId="{B6B0878A-01C7-AF37-6669-464F708FC579}"/>
          </ac:picMkLst>
        </pc:picChg>
      </pc:sldChg>
      <pc:sldChg chg="add">
        <pc:chgData name="Osorio Opry, Ray, A" userId="1a4fd9af-718d-44cf-976d-e6c31a06df3b" providerId="ADAL" clId="{24A69B15-ACC6-4349-8C99-DBC308002E62}" dt="2024-07-29T15:46:04.321" v="113"/>
        <pc:sldMkLst>
          <pc:docMk/>
          <pc:sldMk cId="3763900709" sldId="337"/>
        </pc:sldMkLst>
      </pc:sldChg>
      <pc:sldChg chg="modSp add del mod">
        <pc:chgData name="Osorio Opry, Ray, A" userId="1a4fd9af-718d-44cf-976d-e6c31a06df3b" providerId="ADAL" clId="{24A69B15-ACC6-4349-8C99-DBC308002E62}" dt="2024-07-29T20:26:17.833" v="208" actId="47"/>
        <pc:sldMkLst>
          <pc:docMk/>
          <pc:sldMk cId="1065951709" sldId="338"/>
        </pc:sldMkLst>
        <pc:spChg chg="mod">
          <ac:chgData name="Osorio Opry, Ray, A" userId="1a4fd9af-718d-44cf-976d-e6c31a06df3b" providerId="ADAL" clId="{24A69B15-ACC6-4349-8C99-DBC308002E62}" dt="2024-07-29T16:45:28.115" v="193" actId="114"/>
          <ac:spMkLst>
            <pc:docMk/>
            <pc:sldMk cId="1065951709" sldId="338"/>
            <ac:spMk id="4" creationId="{C9171416-5A10-771C-346E-794B088535DC}"/>
          </ac:spMkLst>
        </pc:spChg>
      </pc:sldChg>
      <pc:sldChg chg="add">
        <pc:chgData name="Osorio Opry, Ray, A" userId="1a4fd9af-718d-44cf-976d-e6c31a06df3b" providerId="ADAL" clId="{24A69B15-ACC6-4349-8C99-DBC308002E62}" dt="2024-07-29T16:44:10.657" v="163"/>
        <pc:sldMkLst>
          <pc:docMk/>
          <pc:sldMk cId="1925736560" sldId="339"/>
        </pc:sldMkLst>
      </pc:sldChg>
      <pc:sldChg chg="add del">
        <pc:chgData name="Osorio Opry, Ray, A" userId="1a4fd9af-718d-44cf-976d-e6c31a06df3b" providerId="ADAL" clId="{24A69B15-ACC6-4349-8C99-DBC308002E62}" dt="2024-07-29T16:44:00.590" v="162" actId="47"/>
        <pc:sldMkLst>
          <pc:docMk/>
          <pc:sldMk cId="3070353454"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tx1"/>
          </a:solidFill>
        </a:ln>
      </dgm:spPr>
      <dgm:t>
        <a:bodyPr/>
        <a:lstStyle/>
        <a:p>
          <a:r>
            <a:rPr lang="en-US" sz="1800" dirty="0">
              <a:solidFill>
                <a:schemeClr val="tx1"/>
              </a:solidFill>
            </a:rPr>
            <a:t>Insert Objective </a:t>
          </a:r>
          <a:r>
            <a:rPr lang="en-US" sz="1800" i="1" dirty="0">
              <a:solidFill>
                <a:schemeClr val="tx1"/>
              </a:solidFill>
            </a:rPr>
            <a:t>[“Evaluate response protocols during a child abduction scenario”] </a:t>
          </a:r>
        </a:p>
      </dgm:t>
    </dgm:pt>
    <dgm:pt modelId="{5561B062-4FB9-4D0F-A1E3-1FE3AD050AF3}" type="parTrans" cxnId="{BEF5D4B9-B320-47D5-892D-CDD3812A33EE}">
      <dgm:prSet/>
      <dgm:spPr/>
      <dgm:t>
        <a:bodyPr/>
        <a:lstStyle/>
        <a:p>
          <a:endParaRPr lang="en-US"/>
        </a:p>
      </dgm:t>
    </dgm:pt>
    <dgm:pt modelId="{D752DEC4-1DCE-49B3-A98E-68E60AFDA21B}" type="sibTrans" cxnId="{BEF5D4B9-B320-47D5-892D-CDD3812A33EE}">
      <dgm:prSet/>
      <dgm:spPr/>
      <dgm:t>
        <a:bodyPr/>
        <a:lstStyle/>
        <a:p>
          <a:endParaRPr lang="en-US"/>
        </a:p>
      </dgm:t>
    </dgm:pt>
    <dgm:pt modelId="{54124AC0-E40A-4EB2-B2EC-B23D162C3EC4}">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3DB8BEB1-E8C4-4ED2-9880-D905D8171AE0}" type="parTrans" cxnId="{DD511014-3C14-4F34-B09F-62D6928C6449}">
      <dgm:prSet/>
      <dgm:spPr/>
      <dgm:t>
        <a:bodyPr/>
        <a:lstStyle/>
        <a:p>
          <a:endParaRPr lang="en-US"/>
        </a:p>
      </dgm:t>
    </dgm:pt>
    <dgm:pt modelId="{6B989802-5193-43F2-BDD0-F994E2F86B5B}" type="sibTrans" cxnId="{DD511014-3C14-4F34-B09F-62D6928C6449}">
      <dgm:prSet/>
      <dgm:spPr/>
      <dgm:t>
        <a:bodyPr/>
        <a:lstStyle/>
        <a:p>
          <a:endParaRPr lang="en-US"/>
        </a:p>
      </dgm:t>
    </dgm:pt>
    <dgm:pt modelId="{A5773C45-54BF-4718-AA30-5B56122D69E1}">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ABAD4E0-E040-4480-A6BF-5D71447576C1}" type="parTrans" cxnId="{9534095F-156F-4236-81A3-419ADDADE727}">
      <dgm:prSet/>
      <dgm:spPr/>
      <dgm:t>
        <a:bodyPr/>
        <a:lstStyle/>
        <a:p>
          <a:endParaRPr lang="en-US"/>
        </a:p>
      </dgm:t>
    </dgm:pt>
    <dgm:pt modelId="{3DD94F32-3E22-4328-A3EF-0F00C1113C70}" type="sibTrans" cxnId="{9534095F-156F-4236-81A3-419ADDADE727}">
      <dgm:prSet/>
      <dgm:spPr/>
      <dgm:t>
        <a:bodyPr/>
        <a:lstStyle/>
        <a:p>
          <a:endParaRPr lang="en-US"/>
        </a:p>
      </dgm:t>
    </dgm:pt>
    <dgm:pt modelId="{88F99DF1-3DD4-4E69-939C-46405EE3C009}">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8E5FC5D8-0EF1-4FFE-ACE8-5FE6DF7C90EA}" type="parTrans" cxnId="{2F290E0E-C508-493A-B32D-19885334995E}">
      <dgm:prSet/>
      <dgm:spPr/>
      <dgm:t>
        <a:bodyPr/>
        <a:lstStyle/>
        <a:p>
          <a:endParaRPr lang="en-US"/>
        </a:p>
      </dgm:t>
    </dgm:pt>
    <dgm:pt modelId="{F1FC81AE-72F1-4BED-99C5-8CAAA0EFAA93}" type="sibTrans" cxnId="{2F290E0E-C508-493A-B32D-19885334995E}">
      <dgm:prSet/>
      <dgm:spPr/>
      <dgm:t>
        <a:bodyPr/>
        <a:lstStyle/>
        <a:p>
          <a:endParaRPr lang="en-US"/>
        </a:p>
      </dgm:t>
    </dgm:pt>
    <dgm:pt modelId="{47B3D0DC-84B3-42D9-A5FF-DEB8AC669B0E}">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53DC5D0-7965-4A1A-8DA1-BC84BBAD7E79}" type="parTrans" cxnId="{CB180009-213D-48C7-A9F1-391A6CDBD1FF}">
      <dgm:prSet/>
      <dgm:spPr/>
      <dgm:t>
        <a:bodyPr/>
        <a:lstStyle/>
        <a:p>
          <a:endParaRPr lang="en-US"/>
        </a:p>
      </dgm:t>
    </dgm:pt>
    <dgm:pt modelId="{4B445607-A139-4964-B5B3-501C013EF876}" type="sibTrans" cxnId="{CB180009-213D-48C7-A9F1-391A6CDBD1FF}">
      <dgm:prSet/>
      <dgm:spPr/>
      <dgm:t>
        <a:bodyPr/>
        <a:lstStyle/>
        <a:p>
          <a:endParaRPr lang="en-US"/>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5" custScaleY="8355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5" custScaleY="8355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5" custScaleY="83553">
        <dgm:presLayoutVars>
          <dgm:chMax val="0"/>
          <dgm:bulletEnabled val="1"/>
        </dgm:presLayoutVars>
      </dgm:prSet>
      <dgm:spPr/>
    </dgm:pt>
    <dgm:pt modelId="{C23D77FE-51EB-4977-8293-D45465124887}" type="pres">
      <dgm:prSet presAssocID="{F1FC81AE-72F1-4BED-99C5-8CAAA0EFAA93}" presName="spacer" presStyleCnt="0"/>
      <dgm:spPr/>
    </dgm:pt>
    <dgm:pt modelId="{D6D5FDBF-F1B1-47DF-9FC8-C90CAC659F97}" type="pres">
      <dgm:prSet presAssocID="{47B3D0DC-84B3-42D9-A5FF-DEB8AC669B0E}" presName="parentText" presStyleLbl="node1" presStyleIdx="3" presStyleCnt="5" custScaleY="83553">
        <dgm:presLayoutVars>
          <dgm:chMax val="0"/>
          <dgm:bulletEnabled val="1"/>
        </dgm:presLayoutVars>
      </dgm:prSet>
      <dgm:spPr/>
    </dgm:pt>
    <dgm:pt modelId="{04CC4236-4082-48D9-B6E0-1EA2C07FED78}" type="pres">
      <dgm:prSet presAssocID="{4B445607-A139-4964-B5B3-501C013EF876}" presName="spacer" presStyleCnt="0"/>
      <dgm:spPr/>
    </dgm:pt>
    <dgm:pt modelId="{56942AB0-388A-495D-B16F-5A4DDD791734}" type="pres">
      <dgm:prSet presAssocID="{A5773C45-54BF-4718-AA30-5B56122D69E1}" presName="parentText" presStyleLbl="node1" presStyleIdx="4" presStyleCnt="5" custScaleY="8355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CB180009-213D-48C7-A9F1-391A6CDBD1FF}" srcId="{6099DC0E-84BD-47C5-90B3-B9D0A22D320B}" destId="{47B3D0DC-84B3-42D9-A5FF-DEB8AC669B0E}" srcOrd="3" destOrd="0" parTransId="{F53DC5D0-7965-4A1A-8DA1-BC84BBAD7E79}" sibTransId="{4B445607-A139-4964-B5B3-501C013EF876}"/>
    <dgm:cxn modelId="{2F290E0E-C508-493A-B32D-19885334995E}" srcId="{6099DC0E-84BD-47C5-90B3-B9D0A22D320B}" destId="{88F99DF1-3DD4-4E69-939C-46405EE3C009}" srcOrd="2" destOrd="0" parTransId="{8E5FC5D8-0EF1-4FFE-ACE8-5FE6DF7C90EA}" sibTransId="{F1FC81AE-72F1-4BED-99C5-8CAAA0EFAA93}"/>
    <dgm:cxn modelId="{E3FC620F-72FB-4833-BDB4-5D90789601A2}" type="presOf" srcId="{47B3D0DC-84B3-42D9-A5FF-DEB8AC669B0E}" destId="{D6D5FDBF-F1B1-47DF-9FC8-C90CAC659F97}" srcOrd="0" destOrd="0" presId="urn:microsoft.com/office/officeart/2005/8/layout/vList2"/>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A0A7DA31-A677-494D-BF02-0726CD906F7F}" type="presOf" srcId="{A5773C45-54BF-4718-AA30-5B56122D69E1}" destId="{56942AB0-388A-495D-B16F-5A4DDD791734}" srcOrd="0" destOrd="0" presId="urn:microsoft.com/office/officeart/2005/8/layout/vList2"/>
    <dgm:cxn modelId="{9534095F-156F-4236-81A3-419ADDADE727}" srcId="{6099DC0E-84BD-47C5-90B3-B9D0A22D320B}" destId="{A5773C45-54BF-4718-AA30-5B56122D69E1}" srcOrd="4" destOrd="0" parTransId="{FABAD4E0-E040-4480-A6BF-5D71447576C1}" sibTransId="{3DD94F32-3E22-4328-A3EF-0F00C1113C70}"/>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 modelId="{1D0DDCD1-C983-4A5A-A582-441709ADD96E}" type="presParOf" srcId="{944A3A4B-99FC-4AEF-B3A6-A2E0E642952D}" destId="{C23D77FE-51EB-4977-8293-D45465124887}" srcOrd="5" destOrd="0" presId="urn:microsoft.com/office/officeart/2005/8/layout/vList2"/>
    <dgm:cxn modelId="{D0CE99D4-6069-4C6D-8EF8-B5FABF57B3CC}" type="presParOf" srcId="{944A3A4B-99FC-4AEF-B3A6-A2E0E642952D}" destId="{D6D5FDBF-F1B1-47DF-9FC8-C90CAC659F97}" srcOrd="6" destOrd="0" presId="urn:microsoft.com/office/officeart/2005/8/layout/vList2"/>
    <dgm:cxn modelId="{89A8A85A-2F0A-4A1F-92FE-1DA88477D162}" type="presParOf" srcId="{944A3A4B-99FC-4AEF-B3A6-A2E0E642952D}" destId="{04CC4236-4082-48D9-B6E0-1EA2C07FED78}" srcOrd="7" destOrd="0" presId="urn:microsoft.com/office/officeart/2005/8/layout/vList2"/>
    <dgm:cxn modelId="{BA9EFA7B-04AE-4274-807B-53851E0971B7}" type="presParOf" srcId="{944A3A4B-99FC-4AEF-B3A6-A2E0E642952D}" destId="{56942AB0-388A-495D-B16F-5A4DDD7917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0A446-C382-4A19-88AA-6371FC5F2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0D0427-B3DA-450F-991C-B85BA717E7DC}">
      <dgm:prSet phldrT="[Text]" custT="1"/>
      <dgm:spPr/>
      <dgm:t>
        <a:bodyPr/>
        <a:lstStyle/>
        <a:p>
          <a:pPr>
            <a:buNone/>
          </a:pPr>
          <a:r>
            <a:rPr lang="en-US" sz="1800" dirty="0">
              <a:solidFill>
                <a:schemeClr val="bg1"/>
              </a:solidFill>
            </a:rPr>
            <a:t>Exercise Components</a:t>
          </a:r>
        </a:p>
      </dgm:t>
    </dgm:pt>
    <dgm:pt modelId="{AC771550-8EEA-415D-8C73-9DCFDB16D695}" type="parTrans" cxnId="{C1192545-4C71-4D99-B0EC-87F00CD775B8}">
      <dgm:prSet/>
      <dgm:spPr/>
      <dgm:t>
        <a:bodyPr/>
        <a:lstStyle/>
        <a:p>
          <a:endParaRPr lang="en-US" sz="1800"/>
        </a:p>
      </dgm:t>
    </dgm:pt>
    <dgm:pt modelId="{219CF96B-6246-4FC1-AC2B-25AF3A163DBA}" type="sibTrans" cxnId="{C1192545-4C71-4D99-B0EC-87F00CD775B8}">
      <dgm:prSet/>
      <dgm:spPr/>
      <dgm:t>
        <a:bodyPr/>
        <a:lstStyle/>
        <a:p>
          <a:endParaRPr lang="en-US" sz="1800"/>
        </a:p>
      </dgm:t>
    </dgm:pt>
    <dgm:pt modelId="{5EC1872C-8F79-4372-853E-5541F3FB7385}">
      <dgm:prSet phldrT="[Text]" custT="1"/>
      <dgm:spPr/>
      <dgm:t>
        <a:bodyPr/>
        <a:lstStyle/>
        <a:p>
          <a:pPr>
            <a:buChar char="•"/>
          </a:pPr>
          <a:r>
            <a:rPr lang="en-US" sz="1800" dirty="0">
              <a:solidFill>
                <a:schemeClr val="tx1"/>
              </a:solidFill>
            </a:rPr>
            <a:t>i.e., interactive, worksheets, etc.</a:t>
          </a:r>
        </a:p>
      </dgm:t>
    </dgm:pt>
    <dgm:pt modelId="{ACA775DA-8D29-4C77-ADFC-611F7A74F535}" type="parTrans" cxnId="{904B7ED2-849C-4A23-905D-11688B6B5CD4}">
      <dgm:prSet/>
      <dgm:spPr/>
      <dgm:t>
        <a:bodyPr/>
        <a:lstStyle/>
        <a:p>
          <a:endParaRPr lang="en-US" sz="1800"/>
        </a:p>
      </dgm:t>
    </dgm:pt>
    <dgm:pt modelId="{25E091D6-6180-4384-B9FD-73720FE0DC9D}" type="sibTrans" cxnId="{904B7ED2-849C-4A23-905D-11688B6B5CD4}">
      <dgm:prSet/>
      <dgm:spPr/>
      <dgm:t>
        <a:bodyPr/>
        <a:lstStyle/>
        <a:p>
          <a:endParaRPr lang="en-US" sz="1800"/>
        </a:p>
      </dgm:t>
    </dgm:pt>
    <dgm:pt modelId="{1F24A66D-58C9-4EEC-A3C5-6F60CC5E22CC}">
      <dgm:prSet phldrT="[Text]" custT="1"/>
      <dgm:spPr/>
      <dgm:t>
        <a:bodyPr/>
        <a:lstStyle/>
        <a:p>
          <a:pPr>
            <a:buNone/>
          </a:pPr>
          <a:r>
            <a:rPr lang="en-US" sz="1800" dirty="0">
              <a:solidFill>
                <a:schemeClr val="bg1"/>
              </a:solidFill>
            </a:rPr>
            <a:t>Location</a:t>
          </a:r>
        </a:p>
      </dgm:t>
    </dgm:pt>
    <dgm:pt modelId="{6B0B9F22-D288-4A25-8733-479D6259987F}" type="parTrans" cxnId="{A340C3CC-8857-4BB9-8173-21076D01D7FD}">
      <dgm:prSet/>
      <dgm:spPr/>
      <dgm:t>
        <a:bodyPr/>
        <a:lstStyle/>
        <a:p>
          <a:endParaRPr lang="en-US" sz="1800"/>
        </a:p>
      </dgm:t>
    </dgm:pt>
    <dgm:pt modelId="{DA52D59A-C1A6-4908-A23D-4CB66F9C6FDF}" type="sibTrans" cxnId="{A340C3CC-8857-4BB9-8173-21076D01D7FD}">
      <dgm:prSet/>
      <dgm:spPr/>
      <dgm:t>
        <a:bodyPr/>
        <a:lstStyle/>
        <a:p>
          <a:endParaRPr lang="en-US" sz="1800"/>
        </a:p>
      </dgm:t>
    </dgm:pt>
    <dgm:pt modelId="{C02A502C-285D-4A1C-9C81-90F75E5F06EC}">
      <dgm:prSet phldrT="[Text]" custT="1"/>
      <dgm:spPr/>
      <dgm:t>
        <a:bodyPr/>
        <a:lstStyle/>
        <a:p>
          <a:pPr>
            <a:buChar char="•"/>
          </a:pPr>
          <a:r>
            <a:rPr lang="en-US" sz="1800" dirty="0">
              <a:solidFill>
                <a:schemeClr val="tx1"/>
              </a:solidFill>
            </a:rPr>
            <a:t>Room arrangements, including location(s), set-up, etc.</a:t>
          </a:r>
        </a:p>
      </dgm:t>
    </dgm:pt>
    <dgm:pt modelId="{53CF9849-2729-4A65-BCFF-01FD7D1824B2}" type="parTrans" cxnId="{639F3120-B84D-4066-A962-2C5DD17F4DAC}">
      <dgm:prSet/>
      <dgm:spPr/>
      <dgm:t>
        <a:bodyPr/>
        <a:lstStyle/>
        <a:p>
          <a:endParaRPr lang="en-US" sz="1800"/>
        </a:p>
      </dgm:t>
    </dgm:pt>
    <dgm:pt modelId="{742C655B-4484-4884-8656-B2D47C77E06A}" type="sibTrans" cxnId="{639F3120-B84D-4066-A962-2C5DD17F4DAC}">
      <dgm:prSet/>
      <dgm:spPr/>
      <dgm:t>
        <a:bodyPr/>
        <a:lstStyle/>
        <a:p>
          <a:endParaRPr lang="en-US" sz="1800"/>
        </a:p>
      </dgm:t>
    </dgm:pt>
    <dgm:pt modelId="{D8CEE89B-CEA0-4B45-8FBC-F65EEE8ACBEE}">
      <dgm:prSet phldrT="[Text]" custT="1"/>
      <dgm:spPr/>
      <dgm:t>
        <a:bodyPr/>
        <a:lstStyle/>
        <a:p>
          <a:pPr>
            <a:buChar char="•"/>
          </a:pPr>
          <a:r>
            <a:rPr lang="en-US" sz="1800" dirty="0">
              <a:solidFill>
                <a:schemeClr val="bg1"/>
              </a:solidFill>
            </a:rPr>
            <a:t>A/V (Audio Visual)</a:t>
          </a:r>
        </a:p>
      </dgm:t>
    </dgm:pt>
    <dgm:pt modelId="{F4071F04-1BE2-4C8C-BB1B-A85E17350128}" type="parTrans" cxnId="{A1AF6ECC-3380-40C1-AED2-C4EB64BEA527}">
      <dgm:prSet/>
      <dgm:spPr/>
      <dgm:t>
        <a:bodyPr/>
        <a:lstStyle/>
        <a:p>
          <a:endParaRPr lang="en-US"/>
        </a:p>
      </dgm:t>
    </dgm:pt>
    <dgm:pt modelId="{53C0C2DF-0D02-42F5-AD36-CAFB94187F28}" type="sibTrans" cxnId="{A1AF6ECC-3380-40C1-AED2-C4EB64BEA527}">
      <dgm:prSet/>
      <dgm:spPr/>
      <dgm:t>
        <a:bodyPr/>
        <a:lstStyle/>
        <a:p>
          <a:endParaRPr lang="en-US"/>
        </a:p>
      </dgm:t>
    </dgm:pt>
    <dgm:pt modelId="{16C08A91-A5BD-4660-A103-E142DE9DBADB}">
      <dgm:prSet phldrT="[Text]" custT="1"/>
      <dgm:spPr/>
      <dgm:t>
        <a:bodyPr/>
        <a:lstStyle/>
        <a:p>
          <a:pPr>
            <a:buChar char="•"/>
          </a:pPr>
          <a:r>
            <a:rPr lang="en-US" sz="1800" dirty="0">
              <a:solidFill>
                <a:schemeClr val="tx1"/>
              </a:solidFill>
            </a:rPr>
            <a:t>A/V Requirements (ex. Screens, microphone, etc.)</a:t>
          </a:r>
        </a:p>
      </dgm:t>
    </dgm:pt>
    <dgm:pt modelId="{2CFC773E-B57F-4EEE-A0B3-711FC5B85728}" type="parTrans" cxnId="{6C6D23F0-0D2A-422F-83B8-B0746212EC9A}">
      <dgm:prSet/>
      <dgm:spPr/>
      <dgm:t>
        <a:bodyPr/>
        <a:lstStyle/>
        <a:p>
          <a:endParaRPr lang="en-US"/>
        </a:p>
      </dgm:t>
    </dgm:pt>
    <dgm:pt modelId="{B7EE8286-C7EA-4291-9669-1BC87C6AB0B7}" type="sibTrans" cxnId="{6C6D23F0-0D2A-422F-83B8-B0746212EC9A}">
      <dgm:prSet/>
      <dgm:spPr/>
      <dgm:t>
        <a:bodyPr/>
        <a:lstStyle/>
        <a:p>
          <a:endParaRPr lang="en-US"/>
        </a:p>
      </dgm:t>
    </dgm:pt>
    <dgm:pt modelId="{C7D93C0A-8E43-4954-8E75-00F512820F6F}">
      <dgm:prSet phldrT="[Text]" custT="1"/>
      <dgm:spPr/>
      <dgm:t>
        <a:bodyPr/>
        <a:lstStyle/>
        <a:p>
          <a:pPr>
            <a:buChar char="•"/>
          </a:pPr>
          <a:r>
            <a:rPr lang="en-US" sz="1800" dirty="0">
              <a:solidFill>
                <a:schemeClr val="bg1"/>
              </a:solidFill>
            </a:rPr>
            <a:t>Supplies</a:t>
          </a:r>
        </a:p>
      </dgm:t>
    </dgm:pt>
    <dgm:pt modelId="{985A4C5C-58CD-48A8-AB99-4D582074CAB1}" type="parTrans" cxnId="{747391A4-51B5-4FE1-B95D-8FF30071CEAA}">
      <dgm:prSet/>
      <dgm:spPr/>
      <dgm:t>
        <a:bodyPr/>
        <a:lstStyle/>
        <a:p>
          <a:endParaRPr lang="en-US"/>
        </a:p>
      </dgm:t>
    </dgm:pt>
    <dgm:pt modelId="{2EB17B02-0C7F-4DFC-AE31-CD35D5F00679}" type="sibTrans" cxnId="{747391A4-51B5-4FE1-B95D-8FF30071CEAA}">
      <dgm:prSet/>
      <dgm:spPr/>
      <dgm:t>
        <a:bodyPr/>
        <a:lstStyle/>
        <a:p>
          <a:endParaRPr lang="en-US"/>
        </a:p>
      </dgm:t>
    </dgm:pt>
    <dgm:pt modelId="{C98943E5-AAE6-45E7-B21A-21C367BF7729}">
      <dgm:prSet phldrT="[Text]" custT="1"/>
      <dgm:spPr/>
      <dgm:t>
        <a:bodyPr/>
        <a:lstStyle/>
        <a:p>
          <a:pPr>
            <a:buChar char="•"/>
          </a:pPr>
          <a:r>
            <a:rPr lang="en-US" sz="1800" dirty="0">
              <a:solidFill>
                <a:schemeClr val="tx1"/>
              </a:solidFill>
            </a:rPr>
            <a:t>Exercise materials (job aids, maps, simulation aids, etc.)</a:t>
          </a:r>
        </a:p>
      </dgm:t>
    </dgm:pt>
    <dgm:pt modelId="{BBBDCF22-4F95-4502-847A-8FE35D6E7755}" type="parTrans" cxnId="{4216EE0F-73B0-4302-A044-2CD6598C6F27}">
      <dgm:prSet/>
      <dgm:spPr/>
      <dgm:t>
        <a:bodyPr/>
        <a:lstStyle/>
        <a:p>
          <a:endParaRPr lang="en-US"/>
        </a:p>
      </dgm:t>
    </dgm:pt>
    <dgm:pt modelId="{55BDA4C4-CB39-4E08-A5C5-9FA12A9ED3FA}" type="sibTrans" cxnId="{4216EE0F-73B0-4302-A044-2CD6598C6F27}">
      <dgm:prSet/>
      <dgm:spPr/>
      <dgm:t>
        <a:bodyPr/>
        <a:lstStyle/>
        <a:p>
          <a:endParaRPr lang="en-US"/>
        </a:p>
      </dgm:t>
    </dgm:pt>
    <dgm:pt modelId="{4B61B314-A77A-404C-AA72-4DFB7CA8CDCE}">
      <dgm:prSet phldrT="[Text]" custT="1"/>
      <dgm:spPr/>
      <dgm:t>
        <a:bodyPr/>
        <a:lstStyle/>
        <a:p>
          <a:pPr>
            <a:buChar char="•"/>
          </a:pPr>
          <a:r>
            <a:rPr lang="en-US" sz="1800" dirty="0">
              <a:solidFill>
                <a:schemeClr val="bg1"/>
              </a:solidFill>
            </a:rPr>
            <a:t>Identification</a:t>
          </a:r>
        </a:p>
      </dgm:t>
    </dgm:pt>
    <dgm:pt modelId="{A30FFEC4-BE60-4791-84C6-BB59DBFEF77B}" type="parTrans" cxnId="{3B59B155-1322-4DFB-9203-D983276E660D}">
      <dgm:prSet/>
      <dgm:spPr/>
      <dgm:t>
        <a:bodyPr/>
        <a:lstStyle/>
        <a:p>
          <a:endParaRPr lang="en-US"/>
        </a:p>
      </dgm:t>
    </dgm:pt>
    <dgm:pt modelId="{74D7E370-AB26-473D-8D87-AC00D0752BB3}" type="sibTrans" cxnId="{3B59B155-1322-4DFB-9203-D983276E660D}">
      <dgm:prSet/>
      <dgm:spPr/>
      <dgm:t>
        <a:bodyPr/>
        <a:lstStyle/>
        <a:p>
          <a:endParaRPr lang="en-US"/>
        </a:p>
      </dgm:t>
    </dgm:pt>
    <dgm:pt modelId="{064A98E2-99BA-4D3E-975D-E00C7BA97939}">
      <dgm:prSet phldrT="[Text]" custT="1"/>
      <dgm:spPr/>
      <dgm:t>
        <a:bodyPr/>
        <a:lstStyle/>
        <a:p>
          <a:pPr>
            <a:buChar char="•"/>
          </a:pPr>
          <a:r>
            <a:rPr lang="en-US" sz="1800" dirty="0">
              <a:solidFill>
                <a:schemeClr val="tx1"/>
              </a:solidFill>
            </a:rPr>
            <a:t>Exercise Team Vests</a:t>
          </a:r>
        </a:p>
      </dgm:t>
    </dgm:pt>
    <dgm:pt modelId="{EBDDA0CC-873F-4307-A7F7-C370D4782215}" type="parTrans" cxnId="{99996E7C-3D5D-4FCC-B755-EC4B5356817F}">
      <dgm:prSet/>
      <dgm:spPr/>
      <dgm:t>
        <a:bodyPr/>
        <a:lstStyle/>
        <a:p>
          <a:endParaRPr lang="en-US"/>
        </a:p>
      </dgm:t>
    </dgm:pt>
    <dgm:pt modelId="{F7BFD12C-1870-4A8C-BAA0-6512A72C7416}" type="sibTrans" cxnId="{99996E7C-3D5D-4FCC-B755-EC4B5356817F}">
      <dgm:prSet/>
      <dgm:spPr/>
      <dgm:t>
        <a:bodyPr/>
        <a:lstStyle/>
        <a:p>
          <a:endParaRPr lang="en-US"/>
        </a:p>
      </dgm:t>
    </dgm:pt>
    <dgm:pt modelId="{73F8E063-394E-422F-AAFD-83125E8DA7DB}">
      <dgm:prSet phldrT="[Text]" custT="1"/>
      <dgm:spPr/>
      <dgm:t>
        <a:bodyPr/>
        <a:lstStyle/>
        <a:p>
          <a:pPr>
            <a:buChar char="•"/>
          </a:pPr>
          <a:r>
            <a:rPr lang="en-US" sz="1800" dirty="0">
              <a:solidFill>
                <a:schemeClr val="tx1"/>
              </a:solidFill>
            </a:rPr>
            <a:t>Participant name tags</a:t>
          </a:r>
        </a:p>
      </dgm:t>
    </dgm:pt>
    <dgm:pt modelId="{79561DD6-5FEA-43D7-B5C0-DEB60C06953D}" type="parTrans" cxnId="{4446174F-904B-4B7E-B07D-B5F7ED4F0A0E}">
      <dgm:prSet/>
      <dgm:spPr/>
      <dgm:t>
        <a:bodyPr/>
        <a:lstStyle/>
        <a:p>
          <a:endParaRPr lang="en-US"/>
        </a:p>
      </dgm:t>
    </dgm:pt>
    <dgm:pt modelId="{0A8C1ECC-D5CF-4A92-A010-24901E8C9217}" type="sibTrans" cxnId="{4446174F-904B-4B7E-B07D-B5F7ED4F0A0E}">
      <dgm:prSet/>
      <dgm:spPr/>
      <dgm:t>
        <a:bodyPr/>
        <a:lstStyle/>
        <a:p>
          <a:endParaRPr lang="en-US"/>
        </a:p>
      </dgm:t>
    </dgm:pt>
    <dgm:pt modelId="{A11DC795-E39E-4388-95AF-04004105ABC2}" type="pres">
      <dgm:prSet presAssocID="{D9E0A446-C382-4A19-88AA-6371FC5F28AD}" presName="linear" presStyleCnt="0">
        <dgm:presLayoutVars>
          <dgm:animLvl val="lvl"/>
          <dgm:resizeHandles val="exact"/>
        </dgm:presLayoutVars>
      </dgm:prSet>
      <dgm:spPr/>
    </dgm:pt>
    <dgm:pt modelId="{224DCBDC-C391-4700-BD41-A5B12E5AD2CF}" type="pres">
      <dgm:prSet presAssocID="{D00D0427-B3DA-450F-991C-B85BA717E7DC}" presName="parentText" presStyleLbl="node1" presStyleIdx="0" presStyleCnt="5" custScaleY="83553">
        <dgm:presLayoutVars>
          <dgm:chMax val="0"/>
          <dgm:bulletEnabled val="1"/>
        </dgm:presLayoutVars>
      </dgm:prSet>
      <dgm:spPr/>
    </dgm:pt>
    <dgm:pt modelId="{53245F03-4F6F-44F2-8D09-4FD998BE3925}" type="pres">
      <dgm:prSet presAssocID="{D00D0427-B3DA-450F-991C-B85BA717E7DC}" presName="childText" presStyleLbl="revTx" presStyleIdx="0" presStyleCnt="5" custScaleY="94451">
        <dgm:presLayoutVars>
          <dgm:bulletEnabled val="1"/>
        </dgm:presLayoutVars>
      </dgm:prSet>
      <dgm:spPr/>
    </dgm:pt>
    <dgm:pt modelId="{01F281A0-80C3-434B-81FD-13156B282D71}" type="pres">
      <dgm:prSet presAssocID="{1F24A66D-58C9-4EEC-A3C5-6F60CC5E22CC}" presName="parentText" presStyleLbl="node1" presStyleIdx="1" presStyleCnt="5" custScaleY="83553">
        <dgm:presLayoutVars>
          <dgm:chMax val="0"/>
          <dgm:bulletEnabled val="1"/>
        </dgm:presLayoutVars>
      </dgm:prSet>
      <dgm:spPr/>
    </dgm:pt>
    <dgm:pt modelId="{6ACA764C-0D3C-4B14-AB01-2185EAED42F3}" type="pres">
      <dgm:prSet presAssocID="{1F24A66D-58C9-4EEC-A3C5-6F60CC5E22CC}" presName="childText" presStyleLbl="revTx" presStyleIdx="1" presStyleCnt="5" custScaleY="94451">
        <dgm:presLayoutVars>
          <dgm:bulletEnabled val="1"/>
        </dgm:presLayoutVars>
      </dgm:prSet>
      <dgm:spPr/>
    </dgm:pt>
    <dgm:pt modelId="{FA01DFA2-F934-4207-A8C0-5306E0A7728A}" type="pres">
      <dgm:prSet presAssocID="{D8CEE89B-CEA0-4B45-8FBC-F65EEE8ACBEE}" presName="parentText" presStyleLbl="node1" presStyleIdx="2" presStyleCnt="5" custScaleY="83553">
        <dgm:presLayoutVars>
          <dgm:chMax val="0"/>
          <dgm:bulletEnabled val="1"/>
        </dgm:presLayoutVars>
      </dgm:prSet>
      <dgm:spPr/>
    </dgm:pt>
    <dgm:pt modelId="{05B1AA01-962C-429C-95AA-CED90914ED8B}" type="pres">
      <dgm:prSet presAssocID="{D8CEE89B-CEA0-4B45-8FBC-F65EEE8ACBEE}" presName="childText" presStyleLbl="revTx" presStyleIdx="2" presStyleCnt="5" custScaleY="94451">
        <dgm:presLayoutVars>
          <dgm:bulletEnabled val="1"/>
        </dgm:presLayoutVars>
      </dgm:prSet>
      <dgm:spPr/>
    </dgm:pt>
    <dgm:pt modelId="{F9157420-6EDA-4222-8F10-FD4BFC332D76}" type="pres">
      <dgm:prSet presAssocID="{C7D93C0A-8E43-4954-8E75-00F512820F6F}" presName="parentText" presStyleLbl="node1" presStyleIdx="3" presStyleCnt="5" custScaleY="83553">
        <dgm:presLayoutVars>
          <dgm:chMax val="0"/>
          <dgm:bulletEnabled val="1"/>
        </dgm:presLayoutVars>
      </dgm:prSet>
      <dgm:spPr/>
    </dgm:pt>
    <dgm:pt modelId="{3646712C-DC72-4E50-B690-03072FAE9A4B}" type="pres">
      <dgm:prSet presAssocID="{C7D93C0A-8E43-4954-8E75-00F512820F6F}" presName="childText" presStyleLbl="revTx" presStyleIdx="3" presStyleCnt="5" custScaleY="94451">
        <dgm:presLayoutVars>
          <dgm:bulletEnabled val="1"/>
        </dgm:presLayoutVars>
      </dgm:prSet>
      <dgm:spPr/>
    </dgm:pt>
    <dgm:pt modelId="{D75C26D1-705D-48ED-AC1C-5EEDD702FCA2}" type="pres">
      <dgm:prSet presAssocID="{4B61B314-A77A-404C-AA72-4DFB7CA8CDCE}" presName="parentText" presStyleLbl="node1" presStyleIdx="4" presStyleCnt="5" custScaleY="83553">
        <dgm:presLayoutVars>
          <dgm:chMax val="0"/>
          <dgm:bulletEnabled val="1"/>
        </dgm:presLayoutVars>
      </dgm:prSet>
      <dgm:spPr/>
    </dgm:pt>
    <dgm:pt modelId="{6BC0665E-D2B5-4B18-9F50-ECF628BCC736}" type="pres">
      <dgm:prSet presAssocID="{4B61B314-A77A-404C-AA72-4DFB7CA8CDCE}" presName="childText" presStyleLbl="revTx" presStyleIdx="4" presStyleCnt="5" custScaleY="94451">
        <dgm:presLayoutVars>
          <dgm:bulletEnabled val="1"/>
        </dgm:presLayoutVars>
      </dgm:prSet>
      <dgm:spPr/>
    </dgm:pt>
  </dgm:ptLst>
  <dgm:cxnLst>
    <dgm:cxn modelId="{E6D80902-9B9B-42A6-904F-FD0F9D33AF7E}" type="presOf" srcId="{D9E0A446-C382-4A19-88AA-6371FC5F28AD}" destId="{A11DC795-E39E-4388-95AF-04004105ABC2}" srcOrd="0" destOrd="0" presId="urn:microsoft.com/office/officeart/2005/8/layout/vList2"/>
    <dgm:cxn modelId="{79481D07-BE4C-4913-B532-A67BBA8D1503}" type="presOf" srcId="{5EC1872C-8F79-4372-853E-5541F3FB7385}" destId="{53245F03-4F6F-44F2-8D09-4FD998BE3925}" srcOrd="0" destOrd="0" presId="urn:microsoft.com/office/officeart/2005/8/layout/vList2"/>
    <dgm:cxn modelId="{4216EE0F-73B0-4302-A044-2CD6598C6F27}" srcId="{C7D93C0A-8E43-4954-8E75-00F512820F6F}" destId="{C98943E5-AAE6-45E7-B21A-21C367BF7729}" srcOrd="0" destOrd="0" parTransId="{BBBDCF22-4F95-4502-847A-8FE35D6E7755}" sibTransId="{55BDA4C4-CB39-4E08-A5C5-9FA12A9ED3FA}"/>
    <dgm:cxn modelId="{C081C210-D4E8-43CE-824C-58686FE98EDD}" type="presOf" srcId="{064A98E2-99BA-4D3E-975D-E00C7BA97939}" destId="{6BC0665E-D2B5-4B18-9F50-ECF628BCC736}" srcOrd="0" destOrd="0" presId="urn:microsoft.com/office/officeart/2005/8/layout/vList2"/>
    <dgm:cxn modelId="{639F3120-B84D-4066-A962-2C5DD17F4DAC}" srcId="{1F24A66D-58C9-4EEC-A3C5-6F60CC5E22CC}" destId="{C02A502C-285D-4A1C-9C81-90F75E5F06EC}" srcOrd="0" destOrd="0" parTransId="{53CF9849-2729-4A65-BCFF-01FD7D1824B2}" sibTransId="{742C655B-4484-4884-8656-B2D47C77E06A}"/>
    <dgm:cxn modelId="{FDE64E40-912F-4AFA-9181-3EEE28C8427B}" type="presOf" srcId="{C7D93C0A-8E43-4954-8E75-00F512820F6F}" destId="{F9157420-6EDA-4222-8F10-FD4BFC332D76}" srcOrd="0" destOrd="0" presId="urn:microsoft.com/office/officeart/2005/8/layout/vList2"/>
    <dgm:cxn modelId="{7F7C7E5B-ABA4-48B5-8B61-3249D6D5DFFD}" type="presOf" srcId="{C98943E5-AAE6-45E7-B21A-21C367BF7729}" destId="{3646712C-DC72-4E50-B690-03072FAE9A4B}" srcOrd="0" destOrd="0" presId="urn:microsoft.com/office/officeart/2005/8/layout/vList2"/>
    <dgm:cxn modelId="{022DB15D-7291-436F-88BA-7DEE7BCA7619}" type="presOf" srcId="{16C08A91-A5BD-4660-A103-E142DE9DBADB}" destId="{05B1AA01-962C-429C-95AA-CED90914ED8B}" srcOrd="0" destOrd="0" presId="urn:microsoft.com/office/officeart/2005/8/layout/vList2"/>
    <dgm:cxn modelId="{C1192545-4C71-4D99-B0EC-87F00CD775B8}" srcId="{D9E0A446-C382-4A19-88AA-6371FC5F28AD}" destId="{D00D0427-B3DA-450F-991C-B85BA717E7DC}" srcOrd="0" destOrd="0" parTransId="{AC771550-8EEA-415D-8C73-9DCFDB16D695}" sibTransId="{219CF96B-6246-4FC1-AC2B-25AF3A163DBA}"/>
    <dgm:cxn modelId="{E7DEAA69-0921-4214-B1F5-EC52B7E7A060}" type="presOf" srcId="{D00D0427-B3DA-450F-991C-B85BA717E7DC}" destId="{224DCBDC-C391-4700-BD41-A5B12E5AD2CF}" srcOrd="0" destOrd="0" presId="urn:microsoft.com/office/officeart/2005/8/layout/vList2"/>
    <dgm:cxn modelId="{4446174F-904B-4B7E-B07D-B5F7ED4F0A0E}" srcId="{4B61B314-A77A-404C-AA72-4DFB7CA8CDCE}" destId="{73F8E063-394E-422F-AAFD-83125E8DA7DB}" srcOrd="1" destOrd="0" parTransId="{79561DD6-5FEA-43D7-B5C0-DEB60C06953D}" sibTransId="{0A8C1ECC-D5CF-4A92-A010-24901E8C9217}"/>
    <dgm:cxn modelId="{3F5C5C53-5EA5-4C57-A576-EA5ABCCEABB4}" type="presOf" srcId="{4B61B314-A77A-404C-AA72-4DFB7CA8CDCE}" destId="{D75C26D1-705D-48ED-AC1C-5EEDD702FCA2}" srcOrd="0" destOrd="0" presId="urn:microsoft.com/office/officeart/2005/8/layout/vList2"/>
    <dgm:cxn modelId="{3B59B155-1322-4DFB-9203-D983276E660D}" srcId="{D9E0A446-C382-4A19-88AA-6371FC5F28AD}" destId="{4B61B314-A77A-404C-AA72-4DFB7CA8CDCE}" srcOrd="4" destOrd="0" parTransId="{A30FFEC4-BE60-4791-84C6-BB59DBFEF77B}" sibTransId="{74D7E370-AB26-473D-8D87-AC00D0752BB3}"/>
    <dgm:cxn modelId="{99996E7C-3D5D-4FCC-B755-EC4B5356817F}" srcId="{4B61B314-A77A-404C-AA72-4DFB7CA8CDCE}" destId="{064A98E2-99BA-4D3E-975D-E00C7BA97939}" srcOrd="0" destOrd="0" parTransId="{EBDDA0CC-873F-4307-A7F7-C370D4782215}" sibTransId="{F7BFD12C-1870-4A8C-BAA0-6512A72C7416}"/>
    <dgm:cxn modelId="{732E5A86-0D04-4A6C-97A0-44A29608DEE2}" type="presOf" srcId="{73F8E063-394E-422F-AAFD-83125E8DA7DB}" destId="{6BC0665E-D2B5-4B18-9F50-ECF628BCC736}" srcOrd="0" destOrd="1" presId="urn:microsoft.com/office/officeart/2005/8/layout/vList2"/>
    <dgm:cxn modelId="{E8BED490-3EB7-4980-9AB8-1721289E4480}" type="presOf" srcId="{1F24A66D-58C9-4EEC-A3C5-6F60CC5E22CC}" destId="{01F281A0-80C3-434B-81FD-13156B282D71}" srcOrd="0" destOrd="0" presId="urn:microsoft.com/office/officeart/2005/8/layout/vList2"/>
    <dgm:cxn modelId="{747391A4-51B5-4FE1-B95D-8FF30071CEAA}" srcId="{D9E0A446-C382-4A19-88AA-6371FC5F28AD}" destId="{C7D93C0A-8E43-4954-8E75-00F512820F6F}" srcOrd="3" destOrd="0" parTransId="{985A4C5C-58CD-48A8-AB99-4D582074CAB1}" sibTransId="{2EB17B02-0C7F-4DFC-AE31-CD35D5F00679}"/>
    <dgm:cxn modelId="{D18801C1-4FB3-4366-BA51-EBAA91701D43}" type="presOf" srcId="{D8CEE89B-CEA0-4B45-8FBC-F65EEE8ACBEE}" destId="{FA01DFA2-F934-4207-A8C0-5306E0A7728A}" srcOrd="0" destOrd="0" presId="urn:microsoft.com/office/officeart/2005/8/layout/vList2"/>
    <dgm:cxn modelId="{A1AF6ECC-3380-40C1-AED2-C4EB64BEA527}" srcId="{D9E0A446-C382-4A19-88AA-6371FC5F28AD}" destId="{D8CEE89B-CEA0-4B45-8FBC-F65EEE8ACBEE}" srcOrd="2" destOrd="0" parTransId="{F4071F04-1BE2-4C8C-BB1B-A85E17350128}" sibTransId="{53C0C2DF-0D02-42F5-AD36-CAFB94187F28}"/>
    <dgm:cxn modelId="{A340C3CC-8857-4BB9-8173-21076D01D7FD}" srcId="{D9E0A446-C382-4A19-88AA-6371FC5F28AD}" destId="{1F24A66D-58C9-4EEC-A3C5-6F60CC5E22CC}" srcOrd="1" destOrd="0" parTransId="{6B0B9F22-D288-4A25-8733-479D6259987F}" sibTransId="{DA52D59A-C1A6-4908-A23D-4CB66F9C6FDF}"/>
    <dgm:cxn modelId="{904B7ED2-849C-4A23-905D-11688B6B5CD4}" srcId="{D00D0427-B3DA-450F-991C-B85BA717E7DC}" destId="{5EC1872C-8F79-4372-853E-5541F3FB7385}" srcOrd="0" destOrd="0" parTransId="{ACA775DA-8D29-4C77-ADFC-611F7A74F535}" sibTransId="{25E091D6-6180-4384-B9FD-73720FE0DC9D}"/>
    <dgm:cxn modelId="{D6F880DA-CD10-458A-ADE1-7C18D48D6EC0}" type="presOf" srcId="{C02A502C-285D-4A1C-9C81-90F75E5F06EC}" destId="{6ACA764C-0D3C-4B14-AB01-2185EAED42F3}" srcOrd="0" destOrd="0" presId="urn:microsoft.com/office/officeart/2005/8/layout/vList2"/>
    <dgm:cxn modelId="{6C6D23F0-0D2A-422F-83B8-B0746212EC9A}" srcId="{D8CEE89B-CEA0-4B45-8FBC-F65EEE8ACBEE}" destId="{16C08A91-A5BD-4660-A103-E142DE9DBADB}" srcOrd="0" destOrd="0" parTransId="{2CFC773E-B57F-4EEE-A0B3-711FC5B85728}" sibTransId="{B7EE8286-C7EA-4291-9669-1BC87C6AB0B7}"/>
    <dgm:cxn modelId="{1C85B8F8-1EFC-423A-A625-987E14F0A60E}" type="presParOf" srcId="{A11DC795-E39E-4388-95AF-04004105ABC2}" destId="{224DCBDC-C391-4700-BD41-A5B12E5AD2CF}" srcOrd="0" destOrd="0" presId="urn:microsoft.com/office/officeart/2005/8/layout/vList2"/>
    <dgm:cxn modelId="{57E7FF6E-A899-43F5-95B0-63EA2861FAB8}" type="presParOf" srcId="{A11DC795-E39E-4388-95AF-04004105ABC2}" destId="{53245F03-4F6F-44F2-8D09-4FD998BE3925}" srcOrd="1" destOrd="0" presId="urn:microsoft.com/office/officeart/2005/8/layout/vList2"/>
    <dgm:cxn modelId="{442BE9C6-48F3-42B4-BADE-AAA122443472}" type="presParOf" srcId="{A11DC795-E39E-4388-95AF-04004105ABC2}" destId="{01F281A0-80C3-434B-81FD-13156B282D71}" srcOrd="2" destOrd="0" presId="urn:microsoft.com/office/officeart/2005/8/layout/vList2"/>
    <dgm:cxn modelId="{ECD0049B-2350-4E12-B4A5-D411FA74704E}" type="presParOf" srcId="{A11DC795-E39E-4388-95AF-04004105ABC2}" destId="{6ACA764C-0D3C-4B14-AB01-2185EAED42F3}" srcOrd="3" destOrd="0" presId="urn:microsoft.com/office/officeart/2005/8/layout/vList2"/>
    <dgm:cxn modelId="{7EF5A466-4389-4AE6-A4BC-ACE9B6BF3933}" type="presParOf" srcId="{A11DC795-E39E-4388-95AF-04004105ABC2}" destId="{FA01DFA2-F934-4207-A8C0-5306E0A7728A}" srcOrd="4" destOrd="0" presId="urn:microsoft.com/office/officeart/2005/8/layout/vList2"/>
    <dgm:cxn modelId="{9BAE4B12-DA05-41C4-A30E-39F5123CB61B}" type="presParOf" srcId="{A11DC795-E39E-4388-95AF-04004105ABC2}" destId="{05B1AA01-962C-429C-95AA-CED90914ED8B}" srcOrd="5" destOrd="0" presId="urn:microsoft.com/office/officeart/2005/8/layout/vList2"/>
    <dgm:cxn modelId="{E188671A-7853-4233-997C-EE2D0E36350C}" type="presParOf" srcId="{A11DC795-E39E-4388-95AF-04004105ABC2}" destId="{F9157420-6EDA-4222-8F10-FD4BFC332D76}" srcOrd="6" destOrd="0" presId="urn:microsoft.com/office/officeart/2005/8/layout/vList2"/>
    <dgm:cxn modelId="{2F462F80-13DF-48CB-B0AF-DEC2C3E18CC4}" type="presParOf" srcId="{A11DC795-E39E-4388-95AF-04004105ABC2}" destId="{3646712C-DC72-4E50-B690-03072FAE9A4B}" srcOrd="7" destOrd="0" presId="urn:microsoft.com/office/officeart/2005/8/layout/vList2"/>
    <dgm:cxn modelId="{50CA50C3-A617-459F-8719-A80A2A074EE3}" type="presParOf" srcId="{A11DC795-E39E-4388-95AF-04004105ABC2}" destId="{D75C26D1-705D-48ED-AC1C-5EEDD702FCA2}" srcOrd="8" destOrd="0" presId="urn:microsoft.com/office/officeart/2005/8/layout/vList2"/>
    <dgm:cxn modelId="{7C4A80CE-57A7-449B-872D-CA15328BE4D2}" type="presParOf" srcId="{A11DC795-E39E-4388-95AF-04004105ABC2}" destId="{6BC0665E-D2B5-4B18-9F50-ECF628BCC73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0"/>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 </a:t>
          </a:r>
          <a:r>
            <a:rPr lang="en-US" sz="1800" i="1" kern="1200" dirty="0">
              <a:solidFill>
                <a:schemeClr val="tx1"/>
              </a:solidFill>
            </a:rPr>
            <a:t>[“Evaluate response protocols during a child abduction scenario”] </a:t>
          </a:r>
        </a:p>
      </dsp:txBody>
      <dsp:txXfrm>
        <a:off x="31305" y="31305"/>
        <a:ext cx="10452990" cy="578675"/>
      </dsp:txXfrm>
    </dsp:sp>
    <dsp:sp modelId="{EE03863F-F008-4456-B39C-5AAE0E47387B}">
      <dsp:nvSpPr>
        <dsp:cNvPr id="0" name=""/>
        <dsp:cNvSpPr/>
      </dsp:nvSpPr>
      <dsp:spPr>
        <a:xfrm>
          <a:off x="0" y="77941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810718"/>
        <a:ext cx="10452990" cy="578675"/>
      </dsp:txXfrm>
    </dsp:sp>
    <dsp:sp modelId="{8DA00516-E0A3-43BD-B3C0-71F4063D6612}">
      <dsp:nvSpPr>
        <dsp:cNvPr id="0" name=""/>
        <dsp:cNvSpPr/>
      </dsp:nvSpPr>
      <dsp:spPr>
        <a:xfrm>
          <a:off x="0" y="1537668"/>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1568973"/>
        <a:ext cx="10452990" cy="578675"/>
      </dsp:txXfrm>
    </dsp:sp>
    <dsp:sp modelId="{D6D5FDBF-F1B1-47DF-9FC8-C90CAC659F97}">
      <dsp:nvSpPr>
        <dsp:cNvPr id="0" name=""/>
        <dsp:cNvSpPr/>
      </dsp:nvSpPr>
      <dsp:spPr>
        <a:xfrm>
          <a:off x="0" y="229703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2328338"/>
        <a:ext cx="10452990" cy="578675"/>
      </dsp:txXfrm>
    </dsp:sp>
    <dsp:sp modelId="{56942AB0-388A-495D-B16F-5A4DDD791734}">
      <dsp:nvSpPr>
        <dsp:cNvPr id="0" name=""/>
        <dsp:cNvSpPr/>
      </dsp:nvSpPr>
      <dsp:spPr>
        <a:xfrm>
          <a:off x="0" y="3056399"/>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3087704"/>
        <a:ext cx="10452990" cy="578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DCBDC-C391-4700-BD41-A5B12E5AD2CF}">
      <dsp:nvSpPr>
        <dsp:cNvPr id="0" name=""/>
        <dsp:cNvSpPr/>
      </dsp:nvSpPr>
      <dsp:spPr>
        <a:xfrm>
          <a:off x="0" y="62634"/>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Exercise Components</a:t>
          </a:r>
        </a:p>
      </dsp:txBody>
      <dsp:txXfrm>
        <a:off x="22121" y="84755"/>
        <a:ext cx="10471358" cy="408907"/>
      </dsp:txXfrm>
    </dsp:sp>
    <dsp:sp modelId="{53245F03-4F6F-44F2-8D09-4FD998BE3925}">
      <dsp:nvSpPr>
        <dsp:cNvPr id="0" name=""/>
        <dsp:cNvSpPr/>
      </dsp:nvSpPr>
      <dsp:spPr>
        <a:xfrm>
          <a:off x="0" y="515783"/>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i.e., interactive, worksheets, etc.</a:t>
          </a:r>
        </a:p>
      </dsp:txBody>
      <dsp:txXfrm>
        <a:off x="0" y="515783"/>
        <a:ext cx="10515600" cy="453148"/>
      </dsp:txXfrm>
    </dsp:sp>
    <dsp:sp modelId="{01F281A0-80C3-434B-81FD-13156B282D71}">
      <dsp:nvSpPr>
        <dsp:cNvPr id="0" name=""/>
        <dsp:cNvSpPr/>
      </dsp:nvSpPr>
      <dsp:spPr>
        <a:xfrm>
          <a:off x="0" y="968932"/>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Location</a:t>
          </a:r>
        </a:p>
      </dsp:txBody>
      <dsp:txXfrm>
        <a:off x="22121" y="991053"/>
        <a:ext cx="10471358" cy="408907"/>
      </dsp:txXfrm>
    </dsp:sp>
    <dsp:sp modelId="{6ACA764C-0D3C-4B14-AB01-2185EAED42F3}">
      <dsp:nvSpPr>
        <dsp:cNvPr id="0" name=""/>
        <dsp:cNvSpPr/>
      </dsp:nvSpPr>
      <dsp:spPr>
        <a:xfrm>
          <a:off x="0" y="1422081"/>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Room arrangements, including location(s), set-up, etc.</a:t>
          </a:r>
        </a:p>
      </dsp:txBody>
      <dsp:txXfrm>
        <a:off x="0" y="1422081"/>
        <a:ext cx="10515600" cy="453148"/>
      </dsp:txXfrm>
    </dsp:sp>
    <dsp:sp modelId="{FA01DFA2-F934-4207-A8C0-5306E0A7728A}">
      <dsp:nvSpPr>
        <dsp:cNvPr id="0" name=""/>
        <dsp:cNvSpPr/>
      </dsp:nvSpPr>
      <dsp:spPr>
        <a:xfrm>
          <a:off x="0" y="1875230"/>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A/V (Audio Visual)</a:t>
          </a:r>
        </a:p>
      </dsp:txBody>
      <dsp:txXfrm>
        <a:off x="22121" y="1897351"/>
        <a:ext cx="10471358" cy="408907"/>
      </dsp:txXfrm>
    </dsp:sp>
    <dsp:sp modelId="{05B1AA01-962C-429C-95AA-CED90914ED8B}">
      <dsp:nvSpPr>
        <dsp:cNvPr id="0" name=""/>
        <dsp:cNvSpPr/>
      </dsp:nvSpPr>
      <dsp:spPr>
        <a:xfrm>
          <a:off x="0" y="2328379"/>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A/V Requirements (ex. Screens, microphone, etc.)</a:t>
          </a:r>
        </a:p>
      </dsp:txBody>
      <dsp:txXfrm>
        <a:off x="0" y="2328379"/>
        <a:ext cx="10515600" cy="453148"/>
      </dsp:txXfrm>
    </dsp:sp>
    <dsp:sp modelId="{F9157420-6EDA-4222-8F10-FD4BFC332D76}">
      <dsp:nvSpPr>
        <dsp:cNvPr id="0" name=""/>
        <dsp:cNvSpPr/>
      </dsp:nvSpPr>
      <dsp:spPr>
        <a:xfrm>
          <a:off x="0" y="2781528"/>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Supplies</a:t>
          </a:r>
        </a:p>
      </dsp:txBody>
      <dsp:txXfrm>
        <a:off x="22121" y="2803649"/>
        <a:ext cx="10471358" cy="408907"/>
      </dsp:txXfrm>
    </dsp:sp>
    <dsp:sp modelId="{3646712C-DC72-4E50-B690-03072FAE9A4B}">
      <dsp:nvSpPr>
        <dsp:cNvPr id="0" name=""/>
        <dsp:cNvSpPr/>
      </dsp:nvSpPr>
      <dsp:spPr>
        <a:xfrm>
          <a:off x="0" y="3234677"/>
          <a:ext cx="10515600" cy="4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Exercise materials (job aids, maps, simulation aids, etc.)</a:t>
          </a:r>
        </a:p>
      </dsp:txBody>
      <dsp:txXfrm>
        <a:off x="0" y="3234677"/>
        <a:ext cx="10515600" cy="453148"/>
      </dsp:txXfrm>
    </dsp:sp>
    <dsp:sp modelId="{D75C26D1-705D-48ED-AC1C-5EEDD702FCA2}">
      <dsp:nvSpPr>
        <dsp:cNvPr id="0" name=""/>
        <dsp:cNvSpPr/>
      </dsp:nvSpPr>
      <dsp:spPr>
        <a:xfrm>
          <a:off x="0" y="3687826"/>
          <a:ext cx="10515600" cy="453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Identification</a:t>
          </a:r>
        </a:p>
      </dsp:txBody>
      <dsp:txXfrm>
        <a:off x="22121" y="3709947"/>
        <a:ext cx="10471358" cy="408907"/>
      </dsp:txXfrm>
    </dsp:sp>
    <dsp:sp modelId="{6BC0665E-D2B5-4B18-9F50-ECF628BCC736}">
      <dsp:nvSpPr>
        <dsp:cNvPr id="0" name=""/>
        <dsp:cNvSpPr/>
      </dsp:nvSpPr>
      <dsp:spPr>
        <a:xfrm>
          <a:off x="0" y="4140976"/>
          <a:ext cx="10515600" cy="55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Exercise Team Vests</a:t>
          </a:r>
        </a:p>
        <a:p>
          <a:pPr marL="171450" lvl="1" indent="-171450" algn="l" defTabSz="800100">
            <a:lnSpc>
              <a:spcPct val="90000"/>
            </a:lnSpc>
            <a:spcBef>
              <a:spcPct val="0"/>
            </a:spcBef>
            <a:spcAft>
              <a:spcPct val="20000"/>
            </a:spcAft>
            <a:buChar char="•"/>
          </a:pPr>
          <a:r>
            <a:rPr lang="en-US" sz="1800" kern="1200" dirty="0">
              <a:solidFill>
                <a:schemeClr val="tx1"/>
              </a:solidFill>
            </a:rPr>
            <a:t>Participant name tags</a:t>
          </a:r>
        </a:p>
      </dsp:txBody>
      <dsp:txXfrm>
        <a:off x="0" y="4140976"/>
        <a:ext cx="10515600" cy="5522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6</a:t>
            </a:fld>
            <a:endParaRPr lang="en-US"/>
          </a:p>
        </p:txBody>
      </p:sp>
    </p:spTree>
    <p:extLst>
      <p:ext uri="{BB962C8B-B14F-4D97-AF65-F5344CB8AC3E}">
        <p14:creationId xmlns:p14="http://schemas.microsoft.com/office/powerpoint/2010/main" val="188514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9</a:t>
            </a:fld>
            <a:endParaRPr lang="en-US"/>
          </a:p>
        </p:txBody>
      </p:sp>
    </p:spTree>
    <p:extLst>
      <p:ext uri="{BB962C8B-B14F-4D97-AF65-F5344CB8AC3E}">
        <p14:creationId xmlns:p14="http://schemas.microsoft.com/office/powerpoint/2010/main" val="8788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dirty="0"/>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grpSp>
        <p:nvGrpSpPr>
          <p:cNvPr id="4" name="Group 3">
            <a:extLst>
              <a:ext uri="{FF2B5EF4-FFF2-40B4-BE49-F238E27FC236}">
                <a16:creationId xmlns:a16="http://schemas.microsoft.com/office/drawing/2014/main" id="{18F38E69-3FC3-C1E0-5263-86F4490CED55}"/>
              </a:ext>
            </a:extLst>
          </p:cNvPr>
          <p:cNvGrpSpPr/>
          <p:nvPr userDrawn="1"/>
        </p:nvGrpSpPr>
        <p:grpSpPr>
          <a:xfrm>
            <a:off x="4147030" y="6144073"/>
            <a:ext cx="4697354" cy="599845"/>
            <a:chOff x="3760168" y="6144073"/>
            <a:chExt cx="4697354" cy="599845"/>
          </a:xfrm>
        </p:grpSpPr>
        <p:grpSp>
          <p:nvGrpSpPr>
            <p:cNvPr id="5" name="Group 4">
              <a:extLst>
                <a:ext uri="{FF2B5EF4-FFF2-40B4-BE49-F238E27FC236}">
                  <a16:creationId xmlns:a16="http://schemas.microsoft.com/office/drawing/2014/main" id="{7741EA5A-0F92-5B3D-5A8A-74DFACD32DAC}"/>
                </a:ext>
              </a:extLst>
            </p:cNvPr>
            <p:cNvGrpSpPr/>
            <p:nvPr userDrawn="1"/>
          </p:nvGrpSpPr>
          <p:grpSpPr>
            <a:xfrm>
              <a:off x="4549107" y="6144073"/>
              <a:ext cx="3908415" cy="599845"/>
              <a:chOff x="4549107" y="5227169"/>
              <a:chExt cx="3908415" cy="599845"/>
            </a:xfrm>
          </p:grpSpPr>
          <p:pic>
            <p:nvPicPr>
              <p:cNvPr id="11" name="Picture 10">
                <a:extLst>
                  <a:ext uri="{FF2B5EF4-FFF2-40B4-BE49-F238E27FC236}">
                    <a16:creationId xmlns:a16="http://schemas.microsoft.com/office/drawing/2014/main" id="{A49F9693-CF20-836F-A915-2AF6CCB84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2" name="Picture 11">
                <a:extLst>
                  <a:ext uri="{FF2B5EF4-FFF2-40B4-BE49-F238E27FC236}">
                    <a16:creationId xmlns:a16="http://schemas.microsoft.com/office/drawing/2014/main" id="{CE80CD6A-EE4B-C21F-3946-C88B0D15EA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7169"/>
                <a:ext cx="488133" cy="599845"/>
              </a:xfrm>
              <a:prstGeom prst="rect">
                <a:avLst/>
              </a:prstGeom>
            </p:spPr>
          </p:pic>
          <p:pic>
            <p:nvPicPr>
              <p:cNvPr id="13" name="Picture 12">
                <a:extLst>
                  <a:ext uri="{FF2B5EF4-FFF2-40B4-BE49-F238E27FC236}">
                    <a16:creationId xmlns:a16="http://schemas.microsoft.com/office/drawing/2014/main" id="{3F29959A-1EEF-B114-224A-9DB814F4117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14" name="Picture 13">
                <a:extLst>
                  <a:ext uri="{FF2B5EF4-FFF2-40B4-BE49-F238E27FC236}">
                    <a16:creationId xmlns:a16="http://schemas.microsoft.com/office/drawing/2014/main" id="{F2B53D06-2854-933C-329E-7ACE0DDF103A}"/>
                  </a:ext>
                </a:extLst>
              </p:cNvPr>
              <p:cNvPicPr>
                <a:picLocks noChangeAspect="1"/>
              </p:cNvPicPr>
              <p:nvPr userDrawn="1"/>
            </p:nvPicPr>
            <p:blipFill>
              <a:blip r:embed="rId5"/>
              <a:stretch>
                <a:fillRect/>
              </a:stretch>
            </p:blipFill>
            <p:spPr>
              <a:xfrm>
                <a:off x="7212012" y="5363822"/>
                <a:ext cx="1245510" cy="326539"/>
              </a:xfrm>
              <a:prstGeom prst="rect">
                <a:avLst/>
              </a:prstGeom>
            </p:spPr>
          </p:pic>
        </p:grpSp>
        <p:pic>
          <p:nvPicPr>
            <p:cNvPr id="10" name="Picture 9" descr="A blue and white badge with text&#10;&#10;Description automatically generated">
              <a:extLst>
                <a:ext uri="{FF2B5EF4-FFF2-40B4-BE49-F238E27FC236}">
                  <a16:creationId xmlns:a16="http://schemas.microsoft.com/office/drawing/2014/main" id="{91BCE191-E63C-15C0-CF04-86F41F79AC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0168" y="6150639"/>
              <a:ext cx="591192" cy="591193"/>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0CFFE7E-FDF9-1BA8-5E4C-F4D31F1361AD}"/>
              </a:ext>
            </a:extLst>
          </p:cNvPr>
          <p:cNvSpPr>
            <a:spLocks noGrp="1"/>
          </p:cNvSpPr>
          <p:nvPr>
            <p:ph type="sldNum" sz="quarter" idx="12"/>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3" name="Slide Number Placeholder 5">
            <a:extLst>
              <a:ext uri="{FF2B5EF4-FFF2-40B4-BE49-F238E27FC236}">
                <a16:creationId xmlns:a16="http://schemas.microsoft.com/office/drawing/2014/main" id="{3B032350-99AF-BA84-8430-E28FE1833FD5}"/>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6A97FA0E-EF32-1381-D15E-630C655E21E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dirty="0"/>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 name="Group 4">
            <a:extLst>
              <a:ext uri="{FF2B5EF4-FFF2-40B4-BE49-F238E27FC236}">
                <a16:creationId xmlns:a16="http://schemas.microsoft.com/office/drawing/2014/main" id="{25F7764A-A33C-C7F9-2DB0-8DC5E3ED7D6A}"/>
              </a:ext>
            </a:extLst>
          </p:cNvPr>
          <p:cNvGrpSpPr/>
          <p:nvPr userDrawn="1"/>
        </p:nvGrpSpPr>
        <p:grpSpPr>
          <a:xfrm>
            <a:off x="4443422" y="6121427"/>
            <a:ext cx="4871404" cy="693333"/>
            <a:chOff x="4545083" y="6226629"/>
            <a:chExt cx="4104763" cy="584219"/>
          </a:xfrm>
        </p:grpSpPr>
        <p:pic>
          <p:nvPicPr>
            <p:cNvPr id="6" name="Picture 11">
              <a:extLst>
                <a:ext uri="{FF2B5EF4-FFF2-40B4-BE49-F238E27FC236}">
                  <a16:creationId xmlns:a16="http://schemas.microsoft.com/office/drawing/2014/main" id="{CF6306AD-E017-7BA5-EF9C-7CDC90970B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8E35F45-5B0A-0086-DB2D-A4609F2938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A50FBCF-4009-B565-7D0A-4B1EE3B967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4" name="Picture 13">
              <a:extLst>
                <a:ext uri="{FF2B5EF4-FFF2-40B4-BE49-F238E27FC236}">
                  <a16:creationId xmlns:a16="http://schemas.microsoft.com/office/drawing/2014/main" id="{8526C78E-430B-AD1C-AAA8-209A8748480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5" name="Picture 14" descr="A blue and white badge with text&#10;&#10;Description automatically generated">
              <a:extLst>
                <a:ext uri="{FF2B5EF4-FFF2-40B4-BE49-F238E27FC236}">
                  <a16:creationId xmlns:a16="http://schemas.microsoft.com/office/drawing/2014/main" id="{9F701D86-AF25-4C3A-06FA-C3026CD18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4" name="Slide Number Placeholder 5">
            <a:extLst>
              <a:ext uri="{FF2B5EF4-FFF2-40B4-BE49-F238E27FC236}">
                <a16:creationId xmlns:a16="http://schemas.microsoft.com/office/drawing/2014/main" id="{CFB97364-A143-F76A-3DEF-CC1867DDA64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C28E8EB9-63B4-6664-3755-1B796CC29ABE}"/>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40803660-D729-4A96-43C3-D75AD2B1C967}"/>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334C0C10-EA50-0C83-43BC-B3FB5CFADD89}"/>
              </a:ext>
            </a:extLst>
          </p:cNvPr>
          <p:cNvSpPr>
            <a:spLocks noGrp="1"/>
          </p:cNvSpPr>
          <p:nvPr>
            <p:ph type="sldNum" sz="quarter" idx="12"/>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309F4927-3D88-C336-EB84-6DA892E5129D}"/>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
        <p:nvSpPr>
          <p:cNvPr id="6" name="Footer Placeholder 7">
            <a:extLst>
              <a:ext uri="{FF2B5EF4-FFF2-40B4-BE49-F238E27FC236}">
                <a16:creationId xmlns:a16="http://schemas.microsoft.com/office/drawing/2014/main" id="{E99E6CC4-D5E6-33C7-1ABF-05444A4C2AC8}"/>
              </a:ext>
            </a:extLst>
          </p:cNvPr>
          <p:cNvSpPr>
            <a:spLocks noGrp="1"/>
          </p:cNvSpPr>
          <p:nvPr>
            <p:ph type="ftr" sz="quarter" idx="11"/>
          </p:nvPr>
        </p:nvSpPr>
        <p:spPr>
          <a:xfrm>
            <a:off x="4597400" y="6311900"/>
            <a:ext cx="4114800" cy="365125"/>
          </a:xfrm>
        </p:spPr>
        <p:txBody>
          <a:bodyPr/>
          <a:lstStyle/>
          <a:p>
            <a:endParaRPr lang="en-US" dirty="0"/>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8A9B7F4-4C01-6968-9B25-C76E40E766D6}"/>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dirty="0"/>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1A117E8E-31B5-1458-5416-CC59F65F4D85}"/>
              </a:ext>
            </a:extLst>
          </p:cNvPr>
          <p:cNvGrpSpPr/>
          <p:nvPr userDrawn="1"/>
        </p:nvGrpSpPr>
        <p:grpSpPr>
          <a:xfrm>
            <a:off x="4229342" y="6226629"/>
            <a:ext cx="4104763" cy="584219"/>
            <a:chOff x="4545083" y="6226629"/>
            <a:chExt cx="4104763" cy="584219"/>
          </a:xfrm>
        </p:grpSpPr>
        <p:pic>
          <p:nvPicPr>
            <p:cNvPr id="5" name="Picture 11">
              <a:extLst>
                <a:ext uri="{FF2B5EF4-FFF2-40B4-BE49-F238E27FC236}">
                  <a16:creationId xmlns:a16="http://schemas.microsoft.com/office/drawing/2014/main" id="{E16F58E0-59BC-7CD0-AA22-BDE1E5DD12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9" name="Picture 8">
              <a:extLst>
                <a:ext uri="{FF2B5EF4-FFF2-40B4-BE49-F238E27FC236}">
                  <a16:creationId xmlns:a16="http://schemas.microsoft.com/office/drawing/2014/main" id="{0D6C0076-05AD-8208-8591-9E1628F27C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10" name="Picture 14">
              <a:extLst>
                <a:ext uri="{FF2B5EF4-FFF2-40B4-BE49-F238E27FC236}">
                  <a16:creationId xmlns:a16="http://schemas.microsoft.com/office/drawing/2014/main" id="{4DCCDCC2-7CA0-0B90-FC9D-55BE20D45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AE356B92-E279-307F-CE11-32466AFD936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3" name="Picture 12" descr="A blue and white badge with text&#10;&#10;Description automatically generated">
              <a:extLst>
                <a:ext uri="{FF2B5EF4-FFF2-40B4-BE49-F238E27FC236}">
                  <a16:creationId xmlns:a16="http://schemas.microsoft.com/office/drawing/2014/main" id="{9DFFB2CE-C06F-847A-B0F5-8889EC7296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2" name="Slide Number Placeholder 5">
            <a:extLst>
              <a:ext uri="{FF2B5EF4-FFF2-40B4-BE49-F238E27FC236}">
                <a16:creationId xmlns:a16="http://schemas.microsoft.com/office/drawing/2014/main" id="{C9C3F44D-1E88-2E7E-AEC0-2954FE172A1D}"/>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Slide Number Placeholder 5">
            <a:extLst>
              <a:ext uri="{FF2B5EF4-FFF2-40B4-BE49-F238E27FC236}">
                <a16:creationId xmlns:a16="http://schemas.microsoft.com/office/drawing/2014/main" id="{1F3C5064-D38C-78F1-3D29-6E61076CFE39}"/>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4A86581-AE15-82D4-2348-AA972388B918}"/>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E5CD84DE-59B8-3148-EA85-883BC0B3D257}"/>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8F839F7-BD06-D994-EBCC-C515D153985E}"/>
              </a:ext>
            </a:extLst>
          </p:cNvPr>
          <p:cNvSpPr>
            <a:spLocks noGrp="1"/>
          </p:cNvSpPr>
          <p:nvPr>
            <p:ph type="ftr" sz="quarter" idx="12"/>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A2F46084-4444-7D1D-5133-1862C1207E62}"/>
              </a:ext>
            </a:extLst>
          </p:cNvPr>
          <p:cNvSpPr>
            <a:spLocks noGrp="1"/>
          </p:cNvSpPr>
          <p:nvPr>
            <p:ph type="sldNum" sz="quarter" idx="13"/>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7DD5F365-5F0E-0263-B0AC-7C5401A62CE1}"/>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3" name="Slide Number Placeholder 5">
            <a:extLst>
              <a:ext uri="{FF2B5EF4-FFF2-40B4-BE49-F238E27FC236}">
                <a16:creationId xmlns:a16="http://schemas.microsoft.com/office/drawing/2014/main" id="{A950C1E4-77D3-D6E3-4879-E3F66A850B04}"/>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3FB031F-E07C-A5C4-C893-A8ADBBA7BFB2}"/>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2F7F82C-F7D5-7E9C-913E-4841F0DA63F3}"/>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11797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dirty="0"/>
              <a:t>Use For Title Slide</a:t>
            </a:r>
          </a:p>
        </p:txBody>
      </p:sp>
      <p:sp>
        <p:nvSpPr>
          <p:cNvPr id="2" name="Footer Placeholder 4">
            <a:extLst>
              <a:ext uri="{FF2B5EF4-FFF2-40B4-BE49-F238E27FC236}">
                <a16:creationId xmlns:a16="http://schemas.microsoft.com/office/drawing/2014/main" id="{2297604E-D0BE-E2C0-69B3-A3E46AE38B04}"/>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1846F533-A284-6744-C4A8-6DEED4E592AE}"/>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60373B07-ADEA-54FA-0A94-EE748E026F36}"/>
              </a:ext>
            </a:extLst>
          </p:cNvPr>
          <p:cNvSpPr txBox="1">
            <a:spLocks/>
          </p:cNvSpPr>
          <p:nvPr userDrawn="1"/>
        </p:nvSpPr>
        <p:spPr>
          <a:xfrm>
            <a:off x="11069748" y="586066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05701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2" name="Footer Placeholder 4">
            <a:extLst>
              <a:ext uri="{FF2B5EF4-FFF2-40B4-BE49-F238E27FC236}">
                <a16:creationId xmlns:a16="http://schemas.microsoft.com/office/drawing/2014/main" id="{4299AFCB-39FD-C544-B5A1-2E4DE5BC4199}"/>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0A99ED2F-16A4-77E8-6E7B-D1D85A60D1FC}"/>
              </a:ext>
            </a:extLst>
          </p:cNvPr>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E0606254-0674-D686-34DC-E9ED9EC50132}"/>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5CAD7291-3B7E-BFB9-67EA-BA555DBAB738}"/>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94833D1B-F19B-3458-76B5-0C11C498D1B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500B0067-6356-7102-F2FE-BC9C191E2E18}"/>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362FBFF-7356-7128-2AB8-11BFB0FD5D6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249FCB05-EB58-5C1D-B48E-CF9DC4096984}"/>
              </a:ext>
            </a:extLst>
          </p:cNvPr>
          <p:cNvSpPr txBox="1">
            <a:spLocks/>
          </p:cNvSpPr>
          <p:nvPr userDrawn="1"/>
        </p:nvSpPr>
        <p:spPr>
          <a:xfrm>
            <a:off x="11607501" y="580512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03029DEE-CEEB-6EFE-E06D-FBCB1608E9D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81D67BF6-46EB-E6CB-96D2-D5E6463BBCEA}"/>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107815"/>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dirty="0"/>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Footer Placeholder 7"/>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2" name="Slide Number Placeholder 5">
            <a:extLst>
              <a:ext uri="{FF2B5EF4-FFF2-40B4-BE49-F238E27FC236}">
                <a16:creationId xmlns:a16="http://schemas.microsoft.com/office/drawing/2014/main" id="{36E27D65-013B-40AB-51BC-447E332A244E}"/>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3CCCE87E-859D-2089-5A83-519D1B63A8D1}"/>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3" name="Footer Placeholder 4">
            <a:extLst>
              <a:ext uri="{FF2B5EF4-FFF2-40B4-BE49-F238E27FC236}">
                <a16:creationId xmlns:a16="http://schemas.microsoft.com/office/drawing/2014/main" id="{54BB3F2B-252E-2FC8-F866-D60418A41A60}"/>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Slide Number Placeholder 5">
            <a:extLst>
              <a:ext uri="{FF2B5EF4-FFF2-40B4-BE49-F238E27FC236}">
                <a16:creationId xmlns:a16="http://schemas.microsoft.com/office/drawing/2014/main" id="{2153B116-7B70-587C-DDBF-77C9270196DD}"/>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E94BAE7-194D-E93F-F632-F0139E776BB5}"/>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5" name="Group 4">
            <a:extLst>
              <a:ext uri="{FF2B5EF4-FFF2-40B4-BE49-F238E27FC236}">
                <a16:creationId xmlns:a16="http://schemas.microsoft.com/office/drawing/2014/main" id="{0E7355DF-D649-B4DD-7627-226E5449775E}"/>
              </a:ext>
            </a:extLst>
          </p:cNvPr>
          <p:cNvGrpSpPr/>
          <p:nvPr userDrawn="1"/>
        </p:nvGrpSpPr>
        <p:grpSpPr>
          <a:xfrm>
            <a:off x="3760224" y="6121427"/>
            <a:ext cx="4871404" cy="693333"/>
            <a:chOff x="4545083" y="6226629"/>
            <a:chExt cx="4104763" cy="584219"/>
          </a:xfrm>
        </p:grpSpPr>
        <p:pic>
          <p:nvPicPr>
            <p:cNvPr id="6" name="Picture 11">
              <a:extLst>
                <a:ext uri="{FF2B5EF4-FFF2-40B4-BE49-F238E27FC236}">
                  <a16:creationId xmlns:a16="http://schemas.microsoft.com/office/drawing/2014/main" id="{B09ECF1C-CF78-D364-6A28-815E496C87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63F4EF3-D828-08D6-A7A9-0468C85C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54F645C-620B-3E7A-48F8-48C4A75389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73AF63FF-9FE5-5261-6072-FCFDC5930AF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2" name="Picture 11" descr="A blue and white badge with text&#10;&#10;Description automatically generated">
              <a:extLst>
                <a:ext uri="{FF2B5EF4-FFF2-40B4-BE49-F238E27FC236}">
                  <a16:creationId xmlns:a16="http://schemas.microsoft.com/office/drawing/2014/main" id="{ECB71718-232C-FD42-616F-B5A6D0F302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55720" y="6279080"/>
            <a:ext cx="4114800" cy="365125"/>
          </a:xfrm>
        </p:spPr>
        <p:txBody>
          <a:bodyPr/>
          <a:lstStyle/>
          <a:p>
            <a:endParaRPr lang="en-US"/>
          </a:p>
        </p:txBody>
      </p:sp>
      <p:sp>
        <p:nvSpPr>
          <p:cNvPr id="7" name="Slide Number Placeholder 5">
            <a:extLst>
              <a:ext uri="{FF2B5EF4-FFF2-40B4-BE49-F238E27FC236}">
                <a16:creationId xmlns:a16="http://schemas.microsoft.com/office/drawing/2014/main" id="{FD583408-F86C-35D5-C62B-74BFBE6C2A00}"/>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4185B88-4174-1A1D-2412-FBF3BA418BB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2.xml"/><Relationship Id="rId7" Type="http://schemas.openxmlformats.org/officeDocument/2006/relationships/image" Target="../media/image3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theme" Target="../theme/theme10.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5.xml"/><Relationship Id="rId7" Type="http://schemas.openxmlformats.org/officeDocument/2006/relationships/image" Target="../media/image32.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8.emf"/><Relationship Id="rId5" Type="http://schemas.openxmlformats.org/officeDocument/2006/relationships/image" Target="../media/image37.jpg"/><Relationship Id="rId4" Type="http://schemas.openxmlformats.org/officeDocument/2006/relationships/theme" Target="../theme/theme11.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8.xml"/><Relationship Id="rId7" Type="http://schemas.openxmlformats.org/officeDocument/2006/relationships/image" Target="../media/image2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theme" Target="../theme/theme12.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image" Target="../media/image2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2.emf"/><Relationship Id="rId5" Type="http://schemas.openxmlformats.org/officeDocument/2006/relationships/image" Target="../media/image41.jpeg"/><Relationship Id="rId4" Type="http://schemas.openxmlformats.org/officeDocument/2006/relationships/theme" Target="../theme/theme13.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4.xml"/><Relationship Id="rId7" Type="http://schemas.openxmlformats.org/officeDocument/2006/relationships/image" Target="../media/image23.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theme" Target="../theme/theme1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theme" Target="../theme/theme15.xml"/><Relationship Id="rId1" Type="http://schemas.openxmlformats.org/officeDocument/2006/relationships/slideLayout" Target="../slideLayouts/slideLayout55.xml"/><Relationship Id="rId5" Type="http://schemas.openxmlformats.org/officeDocument/2006/relationships/image" Target="../media/image3.png"/><Relationship Id="rId4" Type="http://schemas.openxmlformats.org/officeDocument/2006/relationships/image" Target="../media/image4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1.png"/><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theme" Target="../theme/theme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6.emf"/><Relationship Id="rId5" Type="http://schemas.openxmlformats.org/officeDocument/2006/relationships/image" Target="../media/image25.jpg"/><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theme" Target="../theme/theme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6.xml"/><Relationship Id="rId7" Type="http://schemas.openxmlformats.org/officeDocument/2006/relationships/image" Target="../media/image2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theme" Target="../theme/theme8.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theme" Target="../theme/theme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35A17F0B-FB42-15C2-6966-4984F1690C7F}"/>
              </a:ext>
            </a:extLst>
          </p:cNvPr>
          <p:cNvPicPr>
            <a:picLocks noChangeAspect="1"/>
          </p:cNvPicPr>
          <p:nvPr userDrawn="1"/>
        </p:nvPicPr>
        <p:blipFill>
          <a:blip r:embed="rId9"/>
          <a:stretch>
            <a:fillRect/>
          </a:stretch>
        </p:blipFill>
        <p:spPr>
          <a:xfrm>
            <a:off x="10802039" y="5540749"/>
            <a:ext cx="1398274" cy="1325564"/>
          </a:xfrm>
          <a:prstGeom prst="rect">
            <a:avLst/>
          </a:prstGeom>
        </p:spPr>
      </p:pic>
      <p:pic>
        <p:nvPicPr>
          <p:cNvPr id="4" name="Picture 3" descr="A logo with a person running around a globe&#10;&#10;Description automatically generated">
            <a:extLst>
              <a:ext uri="{FF2B5EF4-FFF2-40B4-BE49-F238E27FC236}">
                <a16:creationId xmlns:a16="http://schemas.microsoft.com/office/drawing/2014/main" id="{374AAAFF-C947-3BD3-62A0-138960BACE5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25591" y="5987251"/>
            <a:ext cx="859536" cy="859536"/>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5" name="Picture 4">
            <a:extLst>
              <a:ext uri="{FF2B5EF4-FFF2-40B4-BE49-F238E27FC236}">
                <a16:creationId xmlns:a16="http://schemas.microsoft.com/office/drawing/2014/main" id="{58DF2C51-D6B3-F7E9-2BDE-B474122B87A0}"/>
              </a:ext>
            </a:extLst>
          </p:cNvPr>
          <p:cNvPicPr>
            <a:picLocks noChangeAspect="1"/>
          </p:cNvPicPr>
          <p:nvPr userDrawn="1"/>
        </p:nvPicPr>
        <p:blipFill>
          <a:blip r:embed="rId6"/>
          <a:stretch>
            <a:fillRect/>
          </a:stretch>
        </p:blipFill>
        <p:spPr>
          <a:xfrm flipH="1">
            <a:off x="-16626" y="5668133"/>
            <a:ext cx="1198180" cy="1198180"/>
          </a:xfrm>
          <a:prstGeom prst="rect">
            <a:avLst/>
          </a:prstGeom>
        </p:spPr>
      </p:pic>
      <p:pic>
        <p:nvPicPr>
          <p:cNvPr id="10" name="Picture 9">
            <a:extLst>
              <a:ext uri="{FF2B5EF4-FFF2-40B4-BE49-F238E27FC236}">
                <a16:creationId xmlns:a16="http://schemas.microsoft.com/office/drawing/2014/main" id="{DCBE67B2-138A-8BF9-AA89-FBA338E50E0D}"/>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2" name="Picture 11">
            <a:extLst>
              <a:ext uri="{FF2B5EF4-FFF2-40B4-BE49-F238E27FC236}">
                <a16:creationId xmlns:a16="http://schemas.microsoft.com/office/drawing/2014/main" id="{9EE3D9F1-4747-DCA2-BDDA-34567146FD6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3" name="Picture 12" descr="A logo with a person running&#10;&#10;Description automatically generated">
            <a:extLst>
              <a:ext uri="{FF2B5EF4-FFF2-40B4-BE49-F238E27FC236}">
                <a16:creationId xmlns:a16="http://schemas.microsoft.com/office/drawing/2014/main" id="{CC93F5CE-845E-B28E-7C0B-47480E21F2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6">
            <a:alphaModFix/>
          </a:blip>
          <a:stretch>
            <a:fillRect/>
          </a:stretch>
        </p:blipFill>
        <p:spPr>
          <a:xfrm flipH="1">
            <a:off x="0" y="5930536"/>
            <a:ext cx="927463" cy="927463"/>
          </a:xfrm>
          <a:prstGeom prst="rect">
            <a:avLst/>
          </a:prstGeom>
        </p:spPr>
      </p:pic>
      <p:sp>
        <p:nvSpPr>
          <p:cNvPr id="7" name="Slide Number Placeholder 5">
            <a:extLst>
              <a:ext uri="{FF2B5EF4-FFF2-40B4-BE49-F238E27FC236}">
                <a16:creationId xmlns:a16="http://schemas.microsoft.com/office/drawing/2014/main" id="{67202220-6E11-1D63-ADD4-3404D24CB1E7}"/>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24D28A68-3EBA-44EF-DE28-C8BB8F316198}"/>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3" name="Picture 12">
            <a:extLst>
              <a:ext uri="{FF2B5EF4-FFF2-40B4-BE49-F238E27FC236}">
                <a16:creationId xmlns:a16="http://schemas.microsoft.com/office/drawing/2014/main" id="{1417CD67-F920-7020-591F-A7DE4F1F91D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4" name="Picture 13" descr="A logo with a person running&#10;&#10;Description automatically generated">
            <a:extLst>
              <a:ext uri="{FF2B5EF4-FFF2-40B4-BE49-F238E27FC236}">
                <a16:creationId xmlns:a16="http://schemas.microsoft.com/office/drawing/2014/main" id="{92A6C011-AFA0-CB43-4098-AEF43FE0D68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6">
            <a:alphaModFix/>
          </a:blip>
          <a:srcRect l="33059" t="-18410" b="1"/>
          <a:stretch/>
        </p:blipFill>
        <p:spPr>
          <a:xfrm>
            <a:off x="-1" y="6083209"/>
            <a:ext cx="1961767" cy="772093"/>
          </a:xfrm>
          <a:prstGeom prst="rect">
            <a:avLst/>
          </a:prstGeom>
        </p:spPr>
      </p:pic>
      <p:pic>
        <p:nvPicPr>
          <p:cNvPr id="5" name="Picture 4">
            <a:extLst>
              <a:ext uri="{FF2B5EF4-FFF2-40B4-BE49-F238E27FC236}">
                <a16:creationId xmlns:a16="http://schemas.microsoft.com/office/drawing/2014/main" id="{EE90A5EB-68F0-DF18-E813-7E35ECCFCB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D06C3E18-9078-2A2A-B21A-36F2A68E81A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22503237-F7DB-45B1-E5CD-777EC35F865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6">
            <a:alphaModFix/>
          </a:blip>
          <a:stretch>
            <a:fillRect/>
          </a:stretch>
        </p:blipFill>
        <p:spPr>
          <a:xfrm rot="5400000" flipV="1">
            <a:off x="10878933" y="5557934"/>
            <a:ext cx="1325563" cy="1325563"/>
          </a:xfrm>
          <a:prstGeom prst="rect">
            <a:avLst/>
          </a:prstGeom>
        </p:spPr>
      </p:pic>
      <p:pic>
        <p:nvPicPr>
          <p:cNvPr id="5" name="Picture 4">
            <a:extLst>
              <a:ext uri="{FF2B5EF4-FFF2-40B4-BE49-F238E27FC236}">
                <a16:creationId xmlns:a16="http://schemas.microsoft.com/office/drawing/2014/main" id="{D7D4EC2B-2E72-5B39-D873-51E350C18F3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8" name="Picture 7">
            <a:extLst>
              <a:ext uri="{FF2B5EF4-FFF2-40B4-BE49-F238E27FC236}">
                <a16:creationId xmlns:a16="http://schemas.microsoft.com/office/drawing/2014/main" id="{B6209E5B-B643-C5AE-7C05-AF7DE3586DF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9" name="Picture 8" descr="A logo with a person running around a globe&#10;&#10;Description automatically generated">
            <a:extLst>
              <a:ext uri="{FF2B5EF4-FFF2-40B4-BE49-F238E27FC236}">
                <a16:creationId xmlns:a16="http://schemas.microsoft.com/office/drawing/2014/main" id="{99CDED1C-43B5-94B1-A5B0-6337DFB2C68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FECB-6CB0-74D6-CAE3-A817A0932913}"/>
              </a:ext>
            </a:extLst>
          </p:cNvPr>
          <p:cNvPicPr>
            <a:picLocks noChangeAspect="1"/>
          </p:cNvPicPr>
          <p:nvPr userDrawn="1"/>
        </p:nvPicPr>
        <p:blipFill>
          <a:blip r:embed="rId5"/>
          <a:stretch>
            <a:fillRect/>
          </a:stretch>
        </p:blipFill>
        <p:spPr>
          <a:xfrm flipH="1">
            <a:off x="0" y="4834289"/>
            <a:ext cx="3907364" cy="2023711"/>
          </a:xfrm>
          <a:prstGeom prst="rect">
            <a:avLst/>
          </a:prstGeom>
        </p:spPr>
      </p:pic>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65CE2E8-6A57-A77F-5EE2-905B7134EE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F63A410C-810F-56CF-C115-69983D33958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989E06DF-C2E9-2F73-6D41-4C727E0141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35728" y="2989853"/>
            <a:ext cx="3955904" cy="817335"/>
          </a:xfrm>
          <a:prstGeom prst="rect">
            <a:avLst/>
          </a:prstGeom>
        </p:spPr>
      </p:pic>
      <p:pic>
        <p:nvPicPr>
          <p:cNvPr id="5" name="Picture 4" descr="A logo with a person running around a globe&#10;&#10;Description automatically generated">
            <a:extLst>
              <a:ext uri="{FF2B5EF4-FFF2-40B4-BE49-F238E27FC236}">
                <a16:creationId xmlns:a16="http://schemas.microsoft.com/office/drawing/2014/main" id="{377451E2-5C25-AA96-3BE2-F005AECF4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6640" y="2585103"/>
            <a:ext cx="1630680" cy="1630680"/>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402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blip>
          <a:stretch>
            <a:fillRect/>
          </a:stretch>
        </p:blipFill>
        <p:spPr>
          <a:xfrm>
            <a:off x="0" y="6185056"/>
            <a:ext cx="3357154" cy="672943"/>
          </a:xfrm>
          <a:prstGeom prst="rect">
            <a:avLst/>
          </a:prstGeom>
        </p:spPr>
      </p:pic>
      <p:pic>
        <p:nvPicPr>
          <p:cNvPr id="9" name="Picture 8" descr="A logo with a person running&#10;&#10;Description automatically generated">
            <a:extLst>
              <a:ext uri="{FF2B5EF4-FFF2-40B4-BE49-F238E27FC236}">
                <a16:creationId xmlns:a16="http://schemas.microsoft.com/office/drawing/2014/main" id="{941F62BC-45CC-9B2C-B11A-EDAE3B8478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75710" y="6063107"/>
            <a:ext cx="859536" cy="859536"/>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74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3713" y="5533049"/>
            <a:ext cx="1464975" cy="1324338"/>
          </a:xfrm>
          <a:prstGeom prst="rect">
            <a:avLst/>
          </a:prstGeom>
        </p:spPr>
      </p:pic>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8" name="Picture 7" descr="A logo with a person running&#10;&#10;Description automatically generated">
            <a:extLst>
              <a:ext uri="{FF2B5EF4-FFF2-40B4-BE49-F238E27FC236}">
                <a16:creationId xmlns:a16="http://schemas.microsoft.com/office/drawing/2014/main" id="{0FE14CAA-D85E-F3F2-8E9C-A8369FE592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
        <p:nvSpPr>
          <p:cNvPr id="10" name="Slide Number Placeholder 5">
            <a:extLst>
              <a:ext uri="{FF2B5EF4-FFF2-40B4-BE49-F238E27FC236}">
                <a16:creationId xmlns:a16="http://schemas.microsoft.com/office/drawing/2014/main" id="{4C9FB6F4-E93A-CFEE-0262-70332444563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306FD-643B-C759-B3CB-4CF460664876}"/>
              </a:ext>
            </a:extLst>
          </p:cNvPr>
          <p:cNvPicPr>
            <a:picLocks noChangeAspect="1"/>
          </p:cNvPicPr>
          <p:nvPr userDrawn="1"/>
        </p:nvPicPr>
        <p:blipFill>
          <a:blip r:embed="rId8"/>
          <a:stretch>
            <a:fillRect/>
          </a:stretch>
        </p:blipFill>
        <p:spPr>
          <a:xfrm flipH="1">
            <a:off x="8794970" y="6176962"/>
            <a:ext cx="3397029" cy="681037"/>
          </a:xfrm>
          <a:prstGeom prst="rect">
            <a:avLst/>
          </a:prstGeom>
        </p:spPr>
      </p:pic>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063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317999" y="6311900"/>
            <a:ext cx="426076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6" name="Picture 5">
            <a:extLst>
              <a:ext uri="{FF2B5EF4-FFF2-40B4-BE49-F238E27FC236}">
                <a16:creationId xmlns:a16="http://schemas.microsoft.com/office/drawing/2014/main" id="{76E80087-C773-AA2D-9288-0A5658E9D3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5811A960-8848-735D-79F1-C37792D520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0" name="Picture 9" descr="A logo with a person running around a globe&#10;&#10;Description automatically generated">
            <a:extLst>
              <a:ext uri="{FF2B5EF4-FFF2-40B4-BE49-F238E27FC236}">
                <a16:creationId xmlns:a16="http://schemas.microsoft.com/office/drawing/2014/main" id="{C4CB09AE-2155-6824-923B-CEBD8D1489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6">
            <a:alphaModFix/>
          </a:blip>
          <a:stretch>
            <a:fillRect/>
          </a:stretch>
        </p:blipFill>
        <p:spPr>
          <a:xfrm>
            <a:off x="10984596"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5" name="Footer Placeholder 4">
            <a:extLst>
              <a:ext uri="{FF2B5EF4-FFF2-40B4-BE49-F238E27FC236}">
                <a16:creationId xmlns:a16="http://schemas.microsoft.com/office/drawing/2014/main" id="{EB37DBEC-A24E-FA11-7305-B33C1337D957}"/>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5203392-72A2-43E2-BAE3-757EDDB2D5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9650AB5D-4CB8-C788-2EAB-3A0F152CF2D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B03AE1B4-FCD3-C171-CC1F-790FA42C8C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6">
            <a:alphaModFix/>
          </a:blip>
          <a:stretch>
            <a:fillRect/>
          </a:stretch>
        </p:blipFill>
        <p:spPr>
          <a:xfrm>
            <a:off x="9916910" y="6176962"/>
            <a:ext cx="2275089" cy="679473"/>
          </a:xfrm>
          <a:prstGeom prst="rect">
            <a:avLst/>
          </a:prstGeom>
        </p:spPr>
      </p:pic>
      <p:sp>
        <p:nvSpPr>
          <p:cNvPr id="5" name="Footer Placeholder 4">
            <a:extLst>
              <a:ext uri="{FF2B5EF4-FFF2-40B4-BE49-F238E27FC236}">
                <a16:creationId xmlns:a16="http://schemas.microsoft.com/office/drawing/2014/main" id="{9360F28F-0088-A47D-D242-6FCCB1E49F8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B9487C6-08C1-141D-90DF-EA66FF2E98C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04E7401E-4240-E765-AEB3-3CCB0D32E4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8E6253ED-172B-AE77-5288-6E6B234192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056813"/>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pic>
        <p:nvPicPr>
          <p:cNvPr id="8" name="Picture 7">
            <a:extLst>
              <a:ext uri="{FF2B5EF4-FFF2-40B4-BE49-F238E27FC236}">
                <a16:creationId xmlns:a16="http://schemas.microsoft.com/office/drawing/2014/main" id="{8D37D94D-6C47-A630-13A3-7058D040C3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1296ADF0-3B38-8B5A-AA54-474DFB9FC4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1" name="Picture 10" descr="A logo with a person running around a globe&#10;&#10;Description automatically generated">
            <a:extLst>
              <a:ext uri="{FF2B5EF4-FFF2-40B4-BE49-F238E27FC236}">
                <a16:creationId xmlns:a16="http://schemas.microsoft.com/office/drawing/2014/main" id="{4485DD8C-52EB-D313-72E2-31DA0D8C39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3372855"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blip>
          <a:stretch>
            <a:fillRect/>
          </a:stretch>
        </p:blipFill>
        <p:spPr>
          <a:xfrm flipH="1">
            <a:off x="-16626" y="5878286"/>
            <a:ext cx="979714" cy="979714"/>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F814AB8D-0DF9-00F1-CD01-167F6F52C0B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1</a:t>
            </a:fld>
            <a:endParaRPr lang="en-US"/>
          </a:p>
        </p:txBody>
      </p:sp>
      <p:sp>
        <p:nvSpPr>
          <p:cNvPr id="5" name="Title 1">
            <a:extLst>
              <a:ext uri="{FF2B5EF4-FFF2-40B4-BE49-F238E27FC236}">
                <a16:creationId xmlns:a16="http://schemas.microsoft.com/office/drawing/2014/main" id="{E296ACFE-39C0-015A-4DB5-1495CE9FDA2E}"/>
              </a:ext>
            </a:extLst>
          </p:cNvPr>
          <p:cNvSpPr>
            <a:spLocks noGrp="1"/>
          </p:cNvSpPr>
          <p:nvPr>
            <p:ph type="title"/>
          </p:nvPr>
        </p:nvSpPr>
        <p:spPr>
          <a:xfrm>
            <a:off x="838200" y="1487277"/>
            <a:ext cx="6041572" cy="2577947"/>
          </a:xfrm>
        </p:spPr>
        <p:txBody>
          <a:bodyPr>
            <a:normAutofit/>
          </a:bodyPr>
          <a:lstStyle/>
          <a:p>
            <a:pPr algn="ctr" defTabSz="850392"/>
            <a:r>
              <a:rPr lang="en-US" spc="279" dirty="0">
                <a:solidFill>
                  <a:schemeClr val="tx1"/>
                </a:solidFill>
                <a:latin typeface="+mn-lt"/>
              </a:rPr>
              <a:t>[</a:t>
            </a:r>
            <a:r>
              <a:rPr lang="en-US" b="1" i="0" kern="1200" spc="279" baseline="0" dirty="0">
                <a:solidFill>
                  <a:schemeClr val="tx1"/>
                </a:solidFill>
                <a:latin typeface="+mn-lt"/>
              </a:rPr>
              <a:t>Exercise Name]</a:t>
            </a:r>
            <a:br>
              <a:rPr lang="en-US" b="1" i="0" kern="1200" spc="279" baseline="0" dirty="0">
                <a:solidFill>
                  <a:schemeClr val="tx1"/>
                </a:solidFill>
                <a:latin typeface="+mn-lt"/>
              </a:rPr>
            </a:br>
            <a:r>
              <a:rPr lang="en-US" sz="3000" b="1" i="0" kern="1200" spc="279" baseline="0" dirty="0">
                <a:solidFill>
                  <a:schemeClr val="tx1"/>
                </a:solidFill>
                <a:latin typeface="+mn-lt"/>
              </a:rPr>
              <a:t>Initial Planning Meeting</a:t>
            </a:r>
            <a:br>
              <a:rPr lang="en-US" sz="3000" b="1" i="0" kern="1200" spc="279" baseline="0" dirty="0">
                <a:solidFill>
                  <a:schemeClr val="tx1"/>
                </a:solidFill>
                <a:latin typeface="+mn-lt"/>
              </a:rPr>
            </a:br>
            <a:r>
              <a:rPr lang="en-US" sz="1800" b="1" i="0" kern="1200" spc="279" baseline="0" dirty="0">
                <a:solidFill>
                  <a:schemeClr val="tx1"/>
                </a:solidFill>
                <a:latin typeface="+mn-lt"/>
              </a:rPr>
              <a:t>[Date]</a:t>
            </a:r>
            <a:endParaRPr lang="en-US" sz="1800" dirty="0">
              <a:solidFill>
                <a:schemeClr val="tx1"/>
              </a:solidFill>
              <a:latin typeface="+mn-lt"/>
            </a:endParaRPr>
          </a:p>
        </p:txBody>
      </p:sp>
      <p:pic>
        <p:nvPicPr>
          <p:cNvPr id="6" name="Graphic 5" descr="Image outline">
            <a:extLst>
              <a:ext uri="{FF2B5EF4-FFF2-40B4-BE49-F238E27FC236}">
                <a16:creationId xmlns:a16="http://schemas.microsoft.com/office/drawing/2014/main" id="{90BF3E92-D380-000C-CE65-26B44FCFF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9772" y="684930"/>
            <a:ext cx="4296508" cy="4296508"/>
          </a:xfrm>
          <a:prstGeom prst="rect">
            <a:avLst/>
          </a:prstGeom>
        </p:spPr>
      </p:pic>
    </p:spTree>
    <p:extLst>
      <p:ext uri="{BB962C8B-B14F-4D97-AF65-F5344CB8AC3E}">
        <p14:creationId xmlns:p14="http://schemas.microsoft.com/office/powerpoint/2010/main" val="397197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A96007-C371-DD2B-1EC7-975BCA6ECE1A}"/>
              </a:ext>
            </a:extLst>
          </p:cNvPr>
          <p:cNvSpPr>
            <a:spLocks noGrp="1"/>
          </p:cNvSpPr>
          <p:nvPr>
            <p:ph type="sldNum" sz="quarter" idx="4"/>
          </p:nvPr>
        </p:nvSpPr>
        <p:spPr/>
        <p:txBody>
          <a:bodyPr/>
          <a:lstStyle/>
          <a:p>
            <a:fld id="{5D5ACDC5-7D88-4043-A5E3-34CEDBAF337A}" type="slidenum">
              <a:rPr lang="en-US" smtClean="0"/>
              <a:pPr/>
              <a:t>10</a:t>
            </a:fld>
            <a:endParaRPr lang="en-US" dirty="0"/>
          </a:p>
        </p:txBody>
      </p:sp>
      <p:sp>
        <p:nvSpPr>
          <p:cNvPr id="5" name="Title 7">
            <a:extLst>
              <a:ext uri="{FF2B5EF4-FFF2-40B4-BE49-F238E27FC236}">
                <a16:creationId xmlns:a16="http://schemas.microsoft.com/office/drawing/2014/main" id="{F7746560-9583-101A-BFFA-FE75B40EEBAF}"/>
              </a:ext>
            </a:extLst>
          </p:cNvPr>
          <p:cNvSpPr>
            <a:spLocks noGrp="1"/>
          </p:cNvSpPr>
          <p:nvPr>
            <p:ph type="title"/>
          </p:nvPr>
        </p:nvSpPr>
        <p:spPr>
          <a:xfrm>
            <a:off x="1089807" y="1175819"/>
            <a:ext cx="10515600" cy="1325563"/>
          </a:xfrm>
        </p:spPr>
        <p:txBody>
          <a:bodyPr/>
          <a:lstStyle/>
          <a:p>
            <a:r>
              <a:rPr lang="en-US" dirty="0">
                <a:solidFill>
                  <a:schemeClr val="tx1"/>
                </a:solidFill>
                <a:latin typeface="Arial Black" panose="020B0A04020102020204" pitchFamily="34" charset="0"/>
              </a:rPr>
              <a:t>Communications Plan</a:t>
            </a:r>
          </a:p>
        </p:txBody>
      </p:sp>
      <p:graphicFrame>
        <p:nvGraphicFramePr>
          <p:cNvPr id="6" name="Table 18">
            <a:extLst>
              <a:ext uri="{FF2B5EF4-FFF2-40B4-BE49-F238E27FC236}">
                <a16:creationId xmlns:a16="http://schemas.microsoft.com/office/drawing/2014/main" id="{D4AF424F-261E-03E0-1AF1-83A604194A84}"/>
              </a:ext>
            </a:extLst>
          </p:cNvPr>
          <p:cNvGraphicFramePr>
            <a:graphicFrameLocks noGrp="1"/>
          </p:cNvGraphicFramePr>
          <p:nvPr>
            <p:extLst>
              <p:ext uri="{D42A27DB-BD31-4B8C-83A1-F6EECF244321}">
                <p14:modId xmlns:p14="http://schemas.microsoft.com/office/powerpoint/2010/main" val="1893319996"/>
              </p:ext>
            </p:extLst>
          </p:nvPr>
        </p:nvGraphicFramePr>
        <p:xfrm>
          <a:off x="1089807" y="2314095"/>
          <a:ext cx="10012386" cy="2229809"/>
        </p:xfrm>
        <a:graphic>
          <a:graphicData uri="http://schemas.openxmlformats.org/drawingml/2006/table">
            <a:tbl>
              <a:tblPr firstRow="1" bandRow="1">
                <a:tableStyleId>{5C22544A-7EE6-4342-B048-85BDC9FD1C3A}</a:tableStyleId>
              </a:tblPr>
              <a:tblGrid>
                <a:gridCol w="3337462">
                  <a:extLst>
                    <a:ext uri="{9D8B030D-6E8A-4147-A177-3AD203B41FA5}">
                      <a16:colId xmlns:a16="http://schemas.microsoft.com/office/drawing/2014/main" val="1043824268"/>
                    </a:ext>
                  </a:extLst>
                </a:gridCol>
                <a:gridCol w="3337462">
                  <a:extLst>
                    <a:ext uri="{9D8B030D-6E8A-4147-A177-3AD203B41FA5}">
                      <a16:colId xmlns:a16="http://schemas.microsoft.com/office/drawing/2014/main" val="3701879442"/>
                    </a:ext>
                  </a:extLst>
                </a:gridCol>
                <a:gridCol w="3337462">
                  <a:extLst>
                    <a:ext uri="{9D8B030D-6E8A-4147-A177-3AD203B41FA5}">
                      <a16:colId xmlns:a16="http://schemas.microsoft.com/office/drawing/2014/main" val="1620991408"/>
                    </a:ext>
                  </a:extLst>
                </a:gridCol>
              </a:tblGrid>
              <a:tr h="495513">
                <a:tc>
                  <a:txBody>
                    <a:bodyPr/>
                    <a:lstStyle/>
                    <a:p>
                      <a:r>
                        <a:rPr lang="en-US" sz="2000">
                          <a:solidFill>
                            <a:schemeClr val="bg1"/>
                          </a:solidFill>
                          <a:latin typeface="+mj-lt"/>
                        </a:rPr>
                        <a:t>Name</a:t>
                      </a:r>
                      <a:endParaRPr lang="en-US" sz="2000" dirty="0">
                        <a:solidFill>
                          <a:schemeClr val="bg1"/>
                        </a:solidFill>
                        <a:latin typeface="+mj-lt"/>
                      </a:endParaRPr>
                    </a:p>
                  </a:txBody>
                  <a:tcPr anchor="ctr">
                    <a:solidFill>
                      <a:srgbClr val="005CB9"/>
                    </a:solidFill>
                  </a:tcPr>
                </a:tc>
                <a:tc>
                  <a:txBody>
                    <a:bodyPr/>
                    <a:lstStyle/>
                    <a:p>
                      <a:r>
                        <a:rPr lang="en-US" sz="2000">
                          <a:solidFill>
                            <a:schemeClr val="bg1"/>
                          </a:solidFill>
                          <a:latin typeface="+mj-lt"/>
                        </a:rPr>
                        <a:t>Role</a:t>
                      </a:r>
                      <a:endParaRPr lang="en-US" sz="2000" dirty="0">
                        <a:solidFill>
                          <a:schemeClr val="bg1"/>
                        </a:solidFill>
                        <a:latin typeface="+mj-lt"/>
                      </a:endParaRPr>
                    </a:p>
                  </a:txBody>
                  <a:tcPr anchor="ctr">
                    <a:solidFill>
                      <a:srgbClr val="005CB9"/>
                    </a:solidFill>
                  </a:tcPr>
                </a:tc>
                <a:tc>
                  <a:txBody>
                    <a:bodyPr/>
                    <a:lstStyle/>
                    <a:p>
                      <a:r>
                        <a:rPr lang="en-US" sz="2000">
                          <a:solidFill>
                            <a:schemeClr val="bg1"/>
                          </a:solidFill>
                          <a:latin typeface="+mj-lt"/>
                        </a:rPr>
                        <a:t>Contact Number</a:t>
                      </a:r>
                      <a:endParaRPr lang="en-US" sz="2000" dirty="0">
                        <a:solidFill>
                          <a:schemeClr val="bg1"/>
                        </a:solidFill>
                        <a:latin typeface="+mj-lt"/>
                      </a:endParaRPr>
                    </a:p>
                  </a:txBody>
                  <a:tcPr anchor="ctr">
                    <a:solidFill>
                      <a:srgbClr val="005CB9"/>
                    </a:solidFill>
                  </a:tcPr>
                </a:tc>
                <a:extLst>
                  <a:ext uri="{0D108BD9-81ED-4DB2-BD59-A6C34878D82A}">
                    <a16:rowId xmlns:a16="http://schemas.microsoft.com/office/drawing/2014/main" val="2943487424"/>
                  </a:ext>
                </a:extLst>
              </a:tr>
              <a:tr h="445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j-lt"/>
                        </a:rPr>
                        <a:t>[Name]</a:t>
                      </a:r>
                      <a:endParaRPr lang="en-US" sz="1800" dirty="0">
                        <a:solidFill>
                          <a:schemeClr val="tx1"/>
                        </a:solidFill>
                        <a:latin typeface="+mj-lt"/>
                      </a:endParaRPr>
                    </a:p>
                  </a:txBody>
                  <a:tcPr anchor="ctr">
                    <a:solidFill>
                      <a:schemeClr val="bg1"/>
                    </a:solidFill>
                  </a:tcPr>
                </a:tc>
                <a:tc>
                  <a:txBody>
                    <a:bodyPr/>
                    <a:lstStyle/>
                    <a:p>
                      <a:r>
                        <a:rPr lang="en-US" sz="1800">
                          <a:solidFill>
                            <a:schemeClr val="tx1"/>
                          </a:solidFill>
                          <a:latin typeface="+mj-lt"/>
                        </a:rPr>
                        <a:t>Facilitator</a:t>
                      </a:r>
                      <a:endParaRPr lang="en-US" sz="1800" dirty="0">
                        <a:solidFill>
                          <a:schemeClr val="tx1"/>
                        </a:solidFill>
                        <a:latin typeface="+mj-lt"/>
                      </a:endParaRPr>
                    </a:p>
                  </a:txBody>
                  <a:tcPr anchor="ctr">
                    <a:solidFill>
                      <a:schemeClr val="bg1"/>
                    </a:solidFill>
                  </a:tcPr>
                </a:tc>
                <a:tc>
                  <a:txBody>
                    <a:bodyPr/>
                    <a:lstStyle/>
                    <a:p>
                      <a:endParaRPr lang="en-US" sz="1800" dirty="0">
                        <a:solidFill>
                          <a:schemeClr val="tx1"/>
                        </a:solidFill>
                        <a:latin typeface="+mj-lt"/>
                      </a:endParaRPr>
                    </a:p>
                  </a:txBody>
                  <a:tcPr anchor="ctr">
                    <a:solidFill>
                      <a:schemeClr val="bg1"/>
                    </a:solidFill>
                  </a:tcPr>
                </a:tc>
                <a:extLst>
                  <a:ext uri="{0D108BD9-81ED-4DB2-BD59-A6C34878D82A}">
                    <a16:rowId xmlns:a16="http://schemas.microsoft.com/office/drawing/2014/main" val="3706113793"/>
                  </a:ext>
                </a:extLst>
              </a:tr>
              <a:tr h="445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j-lt"/>
                        </a:rPr>
                        <a:t>[Name]</a:t>
                      </a:r>
                      <a:endParaRPr lang="en-US" sz="1800" dirty="0">
                        <a:solidFill>
                          <a:schemeClr val="tx1"/>
                        </a:solidFill>
                        <a:latin typeface="+mj-lt"/>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j-lt"/>
                        </a:rPr>
                        <a:t>Evaluator</a:t>
                      </a:r>
                      <a:endParaRPr lang="en-US" sz="1800" dirty="0">
                        <a:solidFill>
                          <a:schemeClr val="tx1"/>
                        </a:solidFill>
                        <a:latin typeface="+mj-lt"/>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mj-lt"/>
                      </a:endParaRPr>
                    </a:p>
                  </a:txBody>
                  <a:tcPr anchor="ctr">
                    <a:solidFill>
                      <a:schemeClr val="bg1"/>
                    </a:solidFill>
                  </a:tcPr>
                </a:tc>
                <a:extLst>
                  <a:ext uri="{0D108BD9-81ED-4DB2-BD59-A6C34878D82A}">
                    <a16:rowId xmlns:a16="http://schemas.microsoft.com/office/drawing/2014/main" val="2521765191"/>
                  </a:ext>
                </a:extLst>
              </a:tr>
              <a:tr h="445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j-lt"/>
                        </a:rPr>
                        <a:t>[Name]</a:t>
                      </a:r>
                      <a:endParaRPr lang="en-US" sz="1800" dirty="0">
                        <a:solidFill>
                          <a:schemeClr val="tx1"/>
                        </a:solidFill>
                        <a:latin typeface="+mj-lt"/>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j-lt"/>
                          <a:ea typeface="+mn-ea"/>
                          <a:cs typeface="+mn-cs"/>
                        </a:rPr>
                        <a:t>Scribe</a:t>
                      </a: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bg1"/>
                    </a:solidFill>
                  </a:tcPr>
                </a:tc>
                <a:extLst>
                  <a:ext uri="{0D108BD9-81ED-4DB2-BD59-A6C34878D82A}">
                    <a16:rowId xmlns:a16="http://schemas.microsoft.com/office/drawing/2014/main" val="3145934532"/>
                  </a:ext>
                </a:extLst>
              </a:tr>
              <a:tr h="39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j-lt"/>
                        </a:rPr>
                        <a:t>[Name]</a:t>
                      </a:r>
                      <a:endParaRPr lang="en-US" sz="1800" dirty="0">
                        <a:solidFill>
                          <a:schemeClr val="tx1"/>
                        </a:solidFill>
                        <a:latin typeface="+mj-lt"/>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j-lt"/>
                          <a:ea typeface="+mn-ea"/>
                          <a:cs typeface="+mn-cs"/>
                        </a:rPr>
                        <a:t>Observer</a:t>
                      </a: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bg1"/>
                    </a:solidFill>
                  </a:tcPr>
                </a:tc>
                <a:extLst>
                  <a:ext uri="{0D108BD9-81ED-4DB2-BD59-A6C34878D82A}">
                    <a16:rowId xmlns:a16="http://schemas.microsoft.com/office/drawing/2014/main" val="1263324915"/>
                  </a:ext>
                </a:extLst>
              </a:tr>
            </a:tbl>
          </a:graphicData>
        </a:graphic>
      </p:graphicFrame>
    </p:spTree>
    <p:extLst>
      <p:ext uri="{BB962C8B-B14F-4D97-AF65-F5344CB8AC3E}">
        <p14:creationId xmlns:p14="http://schemas.microsoft.com/office/powerpoint/2010/main" val="294767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03BC19-8AA6-B837-B2BC-B3ABE81EA4DB}"/>
              </a:ext>
            </a:extLst>
          </p:cNvPr>
          <p:cNvSpPr>
            <a:spLocks noGrp="1"/>
          </p:cNvSpPr>
          <p:nvPr>
            <p:ph type="sldNum" sz="quarter" idx="4"/>
          </p:nvPr>
        </p:nvSpPr>
        <p:spPr/>
        <p:txBody>
          <a:bodyPr/>
          <a:lstStyle/>
          <a:p>
            <a:fld id="{5D5ACDC5-7D88-4043-A5E3-34CEDBAF337A}" type="slidenum">
              <a:rPr lang="en-US" smtClean="0"/>
              <a:pPr/>
              <a:t>11</a:t>
            </a:fld>
            <a:endParaRPr lang="en-US" dirty="0"/>
          </a:p>
        </p:txBody>
      </p:sp>
      <p:sp>
        <p:nvSpPr>
          <p:cNvPr id="5" name="TextBox 4">
            <a:extLst>
              <a:ext uri="{FF2B5EF4-FFF2-40B4-BE49-F238E27FC236}">
                <a16:creationId xmlns:a16="http://schemas.microsoft.com/office/drawing/2014/main" id="{E889A09A-5BB9-1651-D191-E581B0C40F21}"/>
              </a:ext>
            </a:extLst>
          </p:cNvPr>
          <p:cNvSpPr txBox="1"/>
          <p:nvPr/>
        </p:nvSpPr>
        <p:spPr>
          <a:xfrm>
            <a:off x="838200" y="2636288"/>
            <a:ext cx="8682628"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mj-lt"/>
                <a:ea typeface="+mn-ea"/>
                <a:cs typeface="+mn-cs"/>
              </a:rPr>
              <a:t>Determine method of communication during the exercise. (i.e., WhatsApp, Teams, GroupMe)</a:t>
            </a:r>
          </a:p>
        </p:txBody>
      </p:sp>
      <p:sp>
        <p:nvSpPr>
          <p:cNvPr id="6" name="Title 7">
            <a:extLst>
              <a:ext uri="{FF2B5EF4-FFF2-40B4-BE49-F238E27FC236}">
                <a16:creationId xmlns:a16="http://schemas.microsoft.com/office/drawing/2014/main" id="{FC052923-BE40-356B-04DA-55457E5F9898}"/>
              </a:ext>
            </a:extLst>
          </p:cNvPr>
          <p:cNvSpPr>
            <a:spLocks noGrp="1"/>
          </p:cNvSpPr>
          <p:nvPr>
            <p:ph type="title"/>
          </p:nvPr>
        </p:nvSpPr>
        <p:spPr>
          <a:xfrm>
            <a:off x="838200" y="1270471"/>
            <a:ext cx="10515600" cy="1325563"/>
          </a:xfrm>
        </p:spPr>
        <p:txBody>
          <a:bodyPr/>
          <a:lstStyle/>
          <a:p>
            <a:r>
              <a:rPr lang="en-US" dirty="0">
                <a:solidFill>
                  <a:schemeClr val="tx1"/>
                </a:solidFill>
                <a:latin typeface="Arial Black" panose="020B0A04020102020204" pitchFamily="34" charset="0"/>
              </a:rPr>
              <a:t>Communication Method</a:t>
            </a:r>
          </a:p>
        </p:txBody>
      </p:sp>
    </p:spTree>
    <p:extLst>
      <p:ext uri="{BB962C8B-B14F-4D97-AF65-F5344CB8AC3E}">
        <p14:creationId xmlns:p14="http://schemas.microsoft.com/office/powerpoint/2010/main" val="31684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7452A0-DD17-28ED-6F6F-1272D156865F}"/>
              </a:ext>
            </a:extLst>
          </p:cNvPr>
          <p:cNvSpPr>
            <a:spLocks noGrp="1"/>
          </p:cNvSpPr>
          <p:nvPr>
            <p:ph type="sldNum" sz="quarter" idx="4"/>
          </p:nvPr>
        </p:nvSpPr>
        <p:spPr/>
        <p:txBody>
          <a:bodyPr/>
          <a:lstStyle/>
          <a:p>
            <a:fld id="{5D5ACDC5-7D88-4043-A5E3-34CEDBAF337A}" type="slidenum">
              <a:rPr lang="en-US" smtClean="0"/>
              <a:pPr/>
              <a:t>12</a:t>
            </a:fld>
            <a:endParaRPr lang="en-US" dirty="0"/>
          </a:p>
        </p:txBody>
      </p:sp>
      <p:sp>
        <p:nvSpPr>
          <p:cNvPr id="5" name="TextBox 4">
            <a:extLst>
              <a:ext uri="{FF2B5EF4-FFF2-40B4-BE49-F238E27FC236}">
                <a16:creationId xmlns:a16="http://schemas.microsoft.com/office/drawing/2014/main" id="{3589EC09-98C0-2E6B-8B1A-3DFAF65B2F4E}"/>
              </a:ext>
            </a:extLst>
          </p:cNvPr>
          <p:cNvSpPr txBox="1"/>
          <p:nvPr/>
        </p:nvSpPr>
        <p:spPr>
          <a:xfrm>
            <a:off x="838200" y="1997839"/>
            <a:ext cx="868262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5CB9"/>
                </a:solidFill>
                <a:latin typeface="+mj-lt"/>
              </a:rPr>
              <a:t>Email Final Planning Meeting (FPM) minutes to include action items</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Revise exercise materials, as needed</a:t>
            </a:r>
          </a:p>
          <a:p>
            <a:pPr marL="285750" indent="-285750">
              <a:buFont typeface="Arial" panose="020B0604020202020204" pitchFamily="34" charset="0"/>
              <a:buChar char="•"/>
            </a:pPr>
            <a:endParaRPr lang="en-US" dirty="0">
              <a:solidFill>
                <a:srgbClr val="005CB9"/>
              </a:solidFill>
              <a:latin typeface="+mj-lt"/>
            </a:endParaRPr>
          </a:p>
          <a:p>
            <a:pPr marL="285750" indent="-285750">
              <a:buFont typeface="Arial" panose="020B0604020202020204" pitchFamily="34" charset="0"/>
              <a:buChar char="•"/>
            </a:pPr>
            <a:r>
              <a:rPr lang="en-US" dirty="0">
                <a:solidFill>
                  <a:srgbClr val="005CB9"/>
                </a:solidFill>
                <a:latin typeface="+mj-lt"/>
              </a:rPr>
              <a:t>Additional Action Items</a:t>
            </a:r>
          </a:p>
          <a:p>
            <a:endParaRPr lang="en-US" dirty="0">
              <a:solidFill>
                <a:srgbClr val="005CB9"/>
              </a:solidFill>
              <a:latin typeface="VAG Rounded Next" panose="020F0502020203020204" pitchFamily="34" charset="0"/>
            </a:endParaRPr>
          </a:p>
        </p:txBody>
      </p:sp>
      <p:sp>
        <p:nvSpPr>
          <p:cNvPr id="6" name="Title 7">
            <a:extLst>
              <a:ext uri="{FF2B5EF4-FFF2-40B4-BE49-F238E27FC236}">
                <a16:creationId xmlns:a16="http://schemas.microsoft.com/office/drawing/2014/main" id="{3B843407-C399-27BB-9C0E-5CDA279B9944}"/>
              </a:ext>
            </a:extLst>
          </p:cNvPr>
          <p:cNvSpPr>
            <a:spLocks noGrp="1"/>
          </p:cNvSpPr>
          <p:nvPr>
            <p:ph type="title"/>
          </p:nvPr>
        </p:nvSpPr>
        <p:spPr>
          <a:xfrm>
            <a:off x="838200" y="672276"/>
            <a:ext cx="10515600" cy="1325563"/>
          </a:xfrm>
        </p:spPr>
        <p:txBody>
          <a:bodyPr/>
          <a:lstStyle/>
          <a:p>
            <a:r>
              <a:rPr lang="en-US" dirty="0">
                <a:solidFill>
                  <a:srgbClr val="005CB9"/>
                </a:solidFill>
                <a:latin typeface="Arial Black" panose="020B0A04020102020204" pitchFamily="34" charset="0"/>
              </a:rPr>
              <a:t>Action Items</a:t>
            </a:r>
          </a:p>
        </p:txBody>
      </p:sp>
    </p:spTree>
    <p:extLst>
      <p:ext uri="{BB962C8B-B14F-4D97-AF65-F5344CB8AC3E}">
        <p14:creationId xmlns:p14="http://schemas.microsoft.com/office/powerpoint/2010/main" val="358498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35100-E66D-1BF9-B5F7-1AC9A669CF76}"/>
              </a:ext>
            </a:extLst>
          </p:cNvPr>
          <p:cNvSpPr>
            <a:spLocks noGrp="1"/>
          </p:cNvSpPr>
          <p:nvPr>
            <p:ph type="sldNum" sz="quarter" idx="4"/>
          </p:nvPr>
        </p:nvSpPr>
        <p:spPr/>
        <p:txBody>
          <a:bodyPr/>
          <a:lstStyle/>
          <a:p>
            <a:fld id="{5D5ACDC5-7D88-4043-A5E3-34CEDBAF337A}" type="slidenum">
              <a:rPr lang="en-US" smtClean="0"/>
              <a:pPr/>
              <a:t>13</a:t>
            </a:fld>
            <a:endParaRPr lang="en-US" dirty="0"/>
          </a:p>
        </p:txBody>
      </p:sp>
      <p:graphicFrame>
        <p:nvGraphicFramePr>
          <p:cNvPr id="11" name="Table 5">
            <a:extLst>
              <a:ext uri="{FF2B5EF4-FFF2-40B4-BE49-F238E27FC236}">
                <a16:creationId xmlns:a16="http://schemas.microsoft.com/office/drawing/2014/main" id="{EAEAC33B-4AD7-C547-A092-162663ACE27E}"/>
              </a:ext>
            </a:extLst>
          </p:cNvPr>
          <p:cNvGraphicFramePr>
            <a:graphicFrameLocks noGrp="1"/>
          </p:cNvGraphicFramePr>
          <p:nvPr>
            <p:extLst>
              <p:ext uri="{D42A27DB-BD31-4B8C-83A1-F6EECF244321}">
                <p14:modId xmlns:p14="http://schemas.microsoft.com/office/powerpoint/2010/main" val="242592373"/>
              </p:ext>
            </p:extLst>
          </p:nvPr>
        </p:nvGraphicFramePr>
        <p:xfrm>
          <a:off x="1019937" y="2127293"/>
          <a:ext cx="10152126" cy="2178488"/>
        </p:xfrm>
        <a:graphic>
          <a:graphicData uri="http://schemas.openxmlformats.org/drawingml/2006/table">
            <a:tbl>
              <a:tblPr firstRow="1" bandRow="1">
                <a:tableStyleId>{073A0DAA-6AF3-43AB-8588-CEC1D06C72B9}</a:tableStyleId>
              </a:tblPr>
              <a:tblGrid>
                <a:gridCol w="3753691">
                  <a:extLst>
                    <a:ext uri="{9D8B030D-6E8A-4147-A177-3AD203B41FA5}">
                      <a16:colId xmlns:a16="http://schemas.microsoft.com/office/drawing/2014/main" val="1814220699"/>
                    </a:ext>
                  </a:extLst>
                </a:gridCol>
                <a:gridCol w="1960736">
                  <a:extLst>
                    <a:ext uri="{9D8B030D-6E8A-4147-A177-3AD203B41FA5}">
                      <a16:colId xmlns:a16="http://schemas.microsoft.com/office/drawing/2014/main" val="1286127085"/>
                    </a:ext>
                  </a:extLst>
                </a:gridCol>
                <a:gridCol w="1899668">
                  <a:extLst>
                    <a:ext uri="{9D8B030D-6E8A-4147-A177-3AD203B41FA5}">
                      <a16:colId xmlns:a16="http://schemas.microsoft.com/office/drawing/2014/main" val="2875898483"/>
                    </a:ext>
                  </a:extLst>
                </a:gridCol>
                <a:gridCol w="2538031">
                  <a:extLst>
                    <a:ext uri="{9D8B030D-6E8A-4147-A177-3AD203B41FA5}">
                      <a16:colId xmlns:a16="http://schemas.microsoft.com/office/drawing/2014/main" val="3502404692"/>
                    </a:ext>
                  </a:extLst>
                </a:gridCol>
              </a:tblGrid>
              <a:tr h="544622">
                <a:tc>
                  <a:txBody>
                    <a:bodyPr/>
                    <a:lstStyle/>
                    <a:p>
                      <a:r>
                        <a:rPr lang="en-US" sz="1800" dirty="0">
                          <a:solidFill>
                            <a:schemeClr val="bg1"/>
                          </a:solidFill>
                        </a:rPr>
                        <a:t>Event</a:t>
                      </a:r>
                      <a:endParaRPr lang="en-US" sz="1800" dirty="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a:solidFill>
                            <a:schemeClr val="bg1"/>
                          </a:solidFill>
                        </a:rPr>
                        <a:t>Date</a:t>
                      </a:r>
                      <a:endParaRPr lang="en-US" sz="18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a:solidFill>
                            <a:schemeClr val="bg1"/>
                          </a:solidFill>
                        </a:rPr>
                        <a:t>Time</a:t>
                      </a:r>
                      <a:endParaRPr lang="en-US" sz="18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a:solidFill>
                            <a:schemeClr val="bg1"/>
                          </a:solidFill>
                        </a:rPr>
                        <a:t>Location</a:t>
                      </a:r>
                      <a:endParaRPr lang="en-US" sz="1800">
                        <a:solidFill>
                          <a:schemeClr val="bg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81670850"/>
                  </a:ext>
                </a:extLst>
              </a:tr>
              <a:tr h="544622">
                <a:tc>
                  <a:txBody>
                    <a:bodyPr/>
                    <a:lstStyle/>
                    <a:p>
                      <a:r>
                        <a:rPr lang="en-US" sz="1800">
                          <a:solidFill>
                            <a:srgbClr val="005CB9"/>
                          </a:solidFill>
                        </a:rPr>
                        <a:t>Controller &amp; Evaluator Briefing</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5CB9"/>
                          </a:solidFill>
                        </a:rPr>
                        <a:t>[DD/MM/YY]</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[Location]</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636160"/>
                  </a:ext>
                </a:extLst>
              </a:tr>
              <a:tr h="544622">
                <a:tc>
                  <a:txBody>
                    <a:bodyPr/>
                    <a:lstStyle/>
                    <a:p>
                      <a:r>
                        <a:rPr lang="en-US" sz="1800">
                          <a:solidFill>
                            <a:srgbClr val="005CB9"/>
                          </a:solidFill>
                        </a:rPr>
                        <a:t>TTX</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rgbClr val="005CB9"/>
                          </a:solidFill>
                          <a:effectLst/>
                          <a:uLnTx/>
                          <a:uFillTx/>
                        </a:rPr>
                        <a:t>[DD/MM/YY]</a:t>
                      </a:r>
                      <a:endParaRPr kumimoji="0" lang="en-US" sz="1800" b="0" i="0" u="none" strike="noStrike" kern="1200" cap="none" spc="0" normalizeH="0" baseline="0" noProof="0">
                        <a:ln>
                          <a:noFill/>
                        </a:ln>
                        <a:solidFill>
                          <a:srgbClr val="005CB9"/>
                        </a:solidFill>
                        <a:effectLst/>
                        <a:uLnTx/>
                        <a:uFillTx/>
                        <a:latin typeface="Arial" panose="020B0604020202020204"/>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[Location]</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441138"/>
                  </a:ext>
                </a:extLst>
              </a:tr>
              <a:tr h="544622">
                <a:tc>
                  <a:txBody>
                    <a:bodyPr/>
                    <a:lstStyle/>
                    <a:p>
                      <a:r>
                        <a:rPr lang="en-US" sz="1800">
                          <a:solidFill>
                            <a:srgbClr val="005CB9"/>
                          </a:solidFill>
                        </a:rPr>
                        <a:t>Debrief</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rgbClr val="005CB9"/>
                          </a:solidFill>
                          <a:effectLst/>
                          <a:uLnTx/>
                          <a:uFillTx/>
                        </a:rPr>
                        <a:t>[DD/MM/YY]</a:t>
                      </a:r>
                      <a:endParaRPr kumimoji="0" lang="en-US" sz="1800" b="0" i="0" u="none" strike="noStrike" kern="1200" cap="none" spc="0" normalizeH="0" baseline="0" noProof="0">
                        <a:ln>
                          <a:noFill/>
                        </a:ln>
                        <a:solidFill>
                          <a:srgbClr val="005CB9"/>
                        </a:solidFill>
                        <a:effectLst/>
                        <a:uLnTx/>
                        <a:uFillTx/>
                        <a:latin typeface="Arial" panose="020B0604020202020204"/>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5CB9"/>
                          </a:solidFill>
                        </a:rPr>
                        <a:t>[Time]</a:t>
                      </a:r>
                      <a:endParaRPr lang="en-US" sz="180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5CB9"/>
                          </a:solidFill>
                        </a:rPr>
                        <a:t>[Location]</a:t>
                      </a:r>
                      <a:endParaRPr lang="en-US" sz="1800" dirty="0">
                        <a:solidFill>
                          <a:srgbClr val="005CB9"/>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014942"/>
                  </a:ext>
                </a:extLst>
              </a:tr>
            </a:tbl>
          </a:graphicData>
        </a:graphic>
      </p:graphicFrame>
      <p:sp>
        <p:nvSpPr>
          <p:cNvPr id="12" name="Title 6">
            <a:extLst>
              <a:ext uri="{FF2B5EF4-FFF2-40B4-BE49-F238E27FC236}">
                <a16:creationId xmlns:a16="http://schemas.microsoft.com/office/drawing/2014/main" id="{F740CD0F-305E-5158-2E21-22C25B5E4F1A}"/>
              </a:ext>
            </a:extLst>
          </p:cNvPr>
          <p:cNvSpPr>
            <a:spLocks noGrp="1"/>
          </p:cNvSpPr>
          <p:nvPr>
            <p:ph type="title"/>
          </p:nvPr>
        </p:nvSpPr>
        <p:spPr>
          <a:xfrm>
            <a:off x="1019937" y="832996"/>
            <a:ext cx="10515600" cy="1325563"/>
          </a:xfrm>
        </p:spPr>
        <p:txBody>
          <a:bodyPr>
            <a:normAutofit/>
          </a:bodyPr>
          <a:lstStyle/>
          <a:p>
            <a:r>
              <a:rPr lang="en-US" dirty="0">
                <a:solidFill>
                  <a:schemeClr val="tx1"/>
                </a:solidFill>
                <a:latin typeface="Arial Black" panose="020B0A04020102020204" pitchFamily="34" charset="0"/>
              </a:rPr>
              <a:t>Planning Timeline</a:t>
            </a:r>
          </a:p>
        </p:txBody>
      </p:sp>
    </p:spTree>
    <p:extLst>
      <p:ext uri="{BB962C8B-B14F-4D97-AF65-F5344CB8AC3E}">
        <p14:creationId xmlns:p14="http://schemas.microsoft.com/office/powerpoint/2010/main" val="123614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C10461-E1DE-2EAD-9627-86A009235AEF}"/>
              </a:ext>
            </a:extLst>
          </p:cNvPr>
          <p:cNvSpPr txBox="1"/>
          <p:nvPr/>
        </p:nvSpPr>
        <p:spPr>
          <a:xfrm>
            <a:off x="877276" y="1123818"/>
            <a:ext cx="10437447" cy="3754874"/>
          </a:xfrm>
          <a:prstGeom prst="rect">
            <a:avLst/>
          </a:prstGeom>
          <a:noFill/>
        </p:spPr>
        <p:txBody>
          <a:bodyPr wrap="square">
            <a:spAutoFit/>
          </a:bodyPr>
          <a:lstStyle/>
          <a:p>
            <a:pPr algn="ctr"/>
            <a:r>
              <a:rPr lang="en-US" sz="4400" b="1" dirty="0">
                <a:effectLst/>
                <a:latin typeface="Arial Black" panose="020B0A04020102020204" pitchFamily="34" charset="0"/>
                <a:cs typeface="Arial" panose="020B0604020202020204" pitchFamily="34" charset="0"/>
              </a:rPr>
              <a:t>Acknowledgments &amp; Disclaimer</a:t>
            </a:r>
          </a:p>
          <a:p>
            <a:pPr algn="ctr"/>
            <a:endParaRPr lang="en-US" sz="3200" dirty="0">
              <a:effectLst/>
              <a:latin typeface="Arial" panose="020B0604020202020204" pitchFamily="34" charset="0"/>
              <a:cs typeface="Arial" panose="020B0604020202020204" pitchFamily="34" charset="0"/>
            </a:endParaRPr>
          </a:p>
          <a:p>
            <a:pPr algn="ctr"/>
            <a:r>
              <a:rPr lang="en-US" sz="1800" dirty="0">
                <a:effectLst/>
                <a:ea typeface="Times New Roman" panose="02020603050405020304" pitchFamily="18" charset="0"/>
              </a:rPr>
              <a:t>This toolkit was created by Children’s Mercy Kansas City Emergency Management and made available for public use by the Pediatric Pandemic Network (PPN).</a:t>
            </a:r>
          </a:p>
          <a:p>
            <a:pPr algn="ctr"/>
            <a:endParaRPr lang="en-US" dirty="0">
              <a:effectLst/>
              <a:latin typeface="Arial" panose="020B0604020202020204" pitchFamily="34" charset="0"/>
              <a:cs typeface="Arial" panose="020B0604020202020204" pitchFamily="34" charset="0"/>
            </a:endParaRPr>
          </a:p>
          <a:p>
            <a:pPr algn="ctr"/>
            <a:r>
              <a:rPr lang="en-US" dirty="0">
                <a:effectLst/>
                <a:latin typeface="Arial" panose="020B0604020202020204" pitchFamily="34" charset="0"/>
                <a:cs typeface="Arial" panose="020B0604020202020204" pitchFamily="34" charset="0"/>
              </a:rPr>
              <a:t>The Pediatric Pandemic Network is supported by the Health Resources and Services Administration (HRSA) of the U.S. Department of Health and Human Services (HHS) as part of grant awards U1|MC43532 and U1IMC45814 with 0 percent financed with nongovernmental sources.</a:t>
            </a:r>
          </a:p>
          <a:p>
            <a:pPr algn="ctr"/>
            <a:endParaRPr lang="en-US" dirty="0">
              <a:effectLst/>
              <a:latin typeface="Arial" panose="020B0604020202020204" pitchFamily="34" charset="0"/>
              <a:cs typeface="Arial" panose="020B0604020202020204" pitchFamily="34" charset="0"/>
            </a:endParaRPr>
          </a:p>
          <a:p>
            <a:pPr algn="ctr"/>
            <a:r>
              <a:rPr lang="en-US" dirty="0">
                <a:effectLst/>
                <a:latin typeface="Arial" panose="020B0604020202020204" pitchFamily="34" charset="0"/>
                <a:cs typeface="Arial" panose="020B0604020202020204" pitchFamily="34" charset="0"/>
              </a:rPr>
              <a:t>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513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3</a:t>
            </a:fld>
            <a:endParaRPr lang="en-US"/>
          </a:p>
        </p:txBody>
      </p:sp>
      <p:sp>
        <p:nvSpPr>
          <p:cNvPr id="5" name="Title 1">
            <a:extLst>
              <a:ext uri="{FF2B5EF4-FFF2-40B4-BE49-F238E27FC236}">
                <a16:creationId xmlns:a16="http://schemas.microsoft.com/office/drawing/2014/main" id="{5722688D-6898-AE77-ED20-21B6703DE971}"/>
              </a:ext>
            </a:extLst>
          </p:cNvPr>
          <p:cNvSpPr>
            <a:spLocks noGrp="1"/>
          </p:cNvSpPr>
          <p:nvPr>
            <p:ph type="title"/>
          </p:nvPr>
        </p:nvSpPr>
        <p:spPr>
          <a:xfrm>
            <a:off x="838200" y="1105988"/>
            <a:ext cx="8423829" cy="872639"/>
          </a:xfrm>
        </p:spPr>
        <p:txBody>
          <a:bodyPr>
            <a:normAutofit/>
          </a:bodyPr>
          <a:lstStyle/>
          <a:p>
            <a:r>
              <a:rPr lang="en-US" dirty="0">
                <a:solidFill>
                  <a:schemeClr val="tx1"/>
                </a:solidFill>
                <a:latin typeface="Arial Black" panose="020B0A04020102020204" pitchFamily="34" charset="0"/>
              </a:rPr>
              <a:t>Confidentiality Disclosure</a:t>
            </a:r>
          </a:p>
        </p:txBody>
      </p:sp>
      <p:sp>
        <p:nvSpPr>
          <p:cNvPr id="6" name="TextBox 5">
            <a:extLst>
              <a:ext uri="{FF2B5EF4-FFF2-40B4-BE49-F238E27FC236}">
                <a16:creationId xmlns:a16="http://schemas.microsoft.com/office/drawing/2014/main" id="{E3010965-B5A3-EE1B-F87D-D74636F528BF}"/>
              </a:ext>
            </a:extLst>
          </p:cNvPr>
          <p:cNvSpPr txBox="1"/>
          <p:nvPr/>
        </p:nvSpPr>
        <p:spPr>
          <a:xfrm>
            <a:off x="838200" y="1978627"/>
            <a:ext cx="1034360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Trusted members of this exercise planning meeting are responsible for </a:t>
            </a:r>
            <a:br>
              <a:rPr lang="en-US" dirty="0"/>
            </a:br>
            <a:r>
              <a:rPr lang="en-US" dirty="0"/>
              <a:t>safeguarding exercise and scenario details from exercise participants or third </a:t>
            </a:r>
            <a:br>
              <a:rPr lang="en-US" dirty="0"/>
            </a:br>
            <a:r>
              <a:rPr lang="en-US" dirty="0"/>
              <a:t>parties before conducting the exercise.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Trusted members are involved in developing the exercise scenario, which is the emergency scenario that will be presented during the exercise and are entrusted with sensitive information and expected to handle it with discretion and professionalism.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information in this presentation and related documents is exclusively for the use of the exercise planners and should not be shared with the public or unauthorized personnel without prior approval from _________________________________________________________.</a:t>
            </a:r>
          </a:p>
        </p:txBody>
      </p:sp>
      <p:sp>
        <p:nvSpPr>
          <p:cNvPr id="7" name="Shape 2528">
            <a:extLst>
              <a:ext uri="{FF2B5EF4-FFF2-40B4-BE49-F238E27FC236}">
                <a16:creationId xmlns:a16="http://schemas.microsoft.com/office/drawing/2014/main" id="{9D81CD8B-BE08-953A-9D12-E64172454B02}"/>
              </a:ext>
            </a:extLst>
          </p:cNvPr>
          <p:cNvSpPr/>
          <p:nvPr/>
        </p:nvSpPr>
        <p:spPr>
          <a:xfrm>
            <a:off x="9262029" y="1043503"/>
            <a:ext cx="1456731" cy="180964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noFill/>
          <a:ln w="57150">
            <a:solidFill>
              <a:schemeClr val="bg1">
                <a:lumMod val="65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65000"/>
                </a:schemeClr>
              </a:solidFill>
            </a:endParaRPr>
          </a:p>
        </p:txBody>
      </p:sp>
    </p:spTree>
    <p:extLst>
      <p:ext uri="{BB962C8B-B14F-4D97-AF65-F5344CB8AC3E}">
        <p14:creationId xmlns:p14="http://schemas.microsoft.com/office/powerpoint/2010/main" val="192573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F91EE1-006D-A7CB-A1AF-81BF6F26AEE9}"/>
              </a:ext>
            </a:extLst>
          </p:cNvPr>
          <p:cNvSpPr>
            <a:spLocks noGrp="1"/>
          </p:cNvSpPr>
          <p:nvPr>
            <p:ph type="sldNum" sz="quarter" idx="4"/>
          </p:nvPr>
        </p:nvSpPr>
        <p:spPr/>
        <p:txBody>
          <a:bodyPr/>
          <a:lstStyle/>
          <a:p>
            <a:fld id="{5D5ACDC5-7D88-4043-A5E3-34CEDBAF337A}" type="slidenum">
              <a:rPr lang="en-US" smtClean="0"/>
              <a:pPr/>
              <a:t>4</a:t>
            </a:fld>
            <a:endParaRPr lang="en-US" dirty="0"/>
          </a:p>
        </p:txBody>
      </p:sp>
      <p:sp>
        <p:nvSpPr>
          <p:cNvPr id="9" name="Content Placeholder 3">
            <a:extLst>
              <a:ext uri="{FF2B5EF4-FFF2-40B4-BE49-F238E27FC236}">
                <a16:creationId xmlns:a16="http://schemas.microsoft.com/office/drawing/2014/main" id="{67090285-BBB2-8F04-C62A-80980534095B}"/>
              </a:ext>
            </a:extLst>
          </p:cNvPr>
          <p:cNvSpPr txBox="1">
            <a:spLocks/>
          </p:cNvSpPr>
          <p:nvPr/>
        </p:nvSpPr>
        <p:spPr>
          <a:xfrm>
            <a:off x="1005341" y="1395736"/>
            <a:ext cx="5454215" cy="9190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400" b="1" dirty="0">
              <a:solidFill>
                <a:schemeClr val="tx1"/>
              </a:solidFill>
              <a:latin typeface="Arial Black" panose="020B0A04020102020204" pitchFamily="34" charset="0"/>
            </a:endParaRPr>
          </a:p>
          <a:p>
            <a:pPr marL="0" indent="0">
              <a:buFont typeface="Arial" panose="020B0604020202020204" pitchFamily="34" charset="0"/>
              <a:buNone/>
            </a:pPr>
            <a:r>
              <a:rPr lang="en-US" sz="4400" b="1" dirty="0">
                <a:solidFill>
                  <a:schemeClr val="tx1"/>
                </a:solidFill>
                <a:latin typeface="Arial Black" panose="020B0A04020102020204" pitchFamily="34" charset="0"/>
              </a:rPr>
              <a:t>Agenda</a:t>
            </a:r>
          </a:p>
          <a:p>
            <a:pPr marL="0" indent="0">
              <a:buFont typeface="Arial" panose="020B0604020202020204" pitchFamily="34" charset="0"/>
              <a:buNone/>
            </a:pPr>
            <a:endParaRPr lang="en-US" sz="4400" dirty="0">
              <a:latin typeface="VAG Rounded Next SemiBold" panose="020F0702020203090204" pitchFamily="34" charset="0"/>
            </a:endParaRPr>
          </a:p>
        </p:txBody>
      </p:sp>
      <p:sp>
        <p:nvSpPr>
          <p:cNvPr id="10" name="Shape 2719">
            <a:extLst>
              <a:ext uri="{FF2B5EF4-FFF2-40B4-BE49-F238E27FC236}">
                <a16:creationId xmlns:a16="http://schemas.microsoft.com/office/drawing/2014/main" id="{72A36354-11E5-6E08-9555-8CF0F082B592}"/>
              </a:ext>
            </a:extLst>
          </p:cNvPr>
          <p:cNvSpPr/>
          <p:nvPr/>
        </p:nvSpPr>
        <p:spPr>
          <a:xfrm>
            <a:off x="7273031" y="1617147"/>
            <a:ext cx="3576056" cy="362370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1"/>
          </a:solidFill>
          <a:ln w="5715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aphicFrame>
        <p:nvGraphicFramePr>
          <p:cNvPr id="11" name="Table 12">
            <a:extLst>
              <a:ext uri="{FF2B5EF4-FFF2-40B4-BE49-F238E27FC236}">
                <a16:creationId xmlns:a16="http://schemas.microsoft.com/office/drawing/2014/main" id="{04299450-A4A7-761A-2B23-120EC05B4DC1}"/>
              </a:ext>
            </a:extLst>
          </p:cNvPr>
          <p:cNvGraphicFramePr>
            <a:graphicFrameLocks noGrp="1"/>
          </p:cNvGraphicFramePr>
          <p:nvPr>
            <p:extLst>
              <p:ext uri="{D42A27DB-BD31-4B8C-83A1-F6EECF244321}">
                <p14:modId xmlns:p14="http://schemas.microsoft.com/office/powerpoint/2010/main" val="3219061867"/>
              </p:ext>
            </p:extLst>
          </p:nvPr>
        </p:nvGraphicFramePr>
        <p:xfrm>
          <a:off x="1005341" y="2314773"/>
          <a:ext cx="5454215" cy="2926080"/>
        </p:xfrm>
        <a:graphic>
          <a:graphicData uri="http://schemas.openxmlformats.org/drawingml/2006/table">
            <a:tbl>
              <a:tblPr bandRow="1">
                <a:tableStyleId>{3B4B98B0-60AC-42C2-AFA5-B58CD77FA1E5}</a:tableStyleId>
              </a:tblPr>
              <a:tblGrid>
                <a:gridCol w="5454215">
                  <a:extLst>
                    <a:ext uri="{9D8B030D-6E8A-4147-A177-3AD203B41FA5}">
                      <a16:colId xmlns:a16="http://schemas.microsoft.com/office/drawing/2014/main" val="1094529478"/>
                    </a:ext>
                  </a:extLst>
                </a:gridCol>
              </a:tblGrid>
              <a:tr h="274320">
                <a:tc>
                  <a:txBody>
                    <a:bodyPr/>
                    <a:lstStyle/>
                    <a:p>
                      <a:pPr algn="l"/>
                      <a:r>
                        <a:rPr lang="en-US" sz="1800" dirty="0">
                          <a:solidFill>
                            <a:schemeClr val="tx1"/>
                          </a:solidFill>
                          <a:latin typeface="+mn-lt"/>
                        </a:rPr>
                        <a:t>Welcome and Introduction</a:t>
                      </a:r>
                    </a:p>
                  </a:txBody>
                  <a:tcPr anchor="ctr"/>
                </a:tc>
                <a:extLst>
                  <a:ext uri="{0D108BD9-81ED-4DB2-BD59-A6C34878D82A}">
                    <a16:rowId xmlns:a16="http://schemas.microsoft.com/office/drawing/2014/main" val="35533103"/>
                  </a:ext>
                </a:extLst>
              </a:tr>
              <a:tr h="274320">
                <a:tc>
                  <a:txBody>
                    <a:bodyPr/>
                    <a:lstStyle/>
                    <a:p>
                      <a:pPr algn="l"/>
                      <a:r>
                        <a:rPr lang="en-US" sz="1800">
                          <a:solidFill>
                            <a:schemeClr val="tx1"/>
                          </a:solidFill>
                        </a:rPr>
                        <a:t>Purpose (TTX Overview)</a:t>
                      </a:r>
                      <a:endParaRPr lang="en-US" sz="1800" dirty="0">
                        <a:solidFill>
                          <a:schemeClr val="tx1"/>
                        </a:solidFill>
                        <a:latin typeface="+mn-lt"/>
                      </a:endParaRPr>
                    </a:p>
                  </a:txBody>
                  <a:tcPr anchor="ctr"/>
                </a:tc>
                <a:extLst>
                  <a:ext uri="{0D108BD9-81ED-4DB2-BD59-A6C34878D82A}">
                    <a16:rowId xmlns:a16="http://schemas.microsoft.com/office/drawing/2014/main" val="2604614692"/>
                  </a:ext>
                </a:extLst>
              </a:tr>
              <a:tr h="274320">
                <a:tc>
                  <a:txBody>
                    <a:bodyPr/>
                    <a:lstStyle/>
                    <a:p>
                      <a:r>
                        <a:rPr lang="en-US" sz="1800">
                          <a:solidFill>
                            <a:schemeClr val="tx1"/>
                          </a:solidFill>
                          <a:latin typeface="+mn-lt"/>
                        </a:rPr>
                        <a:t>Exercise Objectives</a:t>
                      </a:r>
                      <a:endParaRPr lang="en-US" sz="1800" dirty="0">
                        <a:solidFill>
                          <a:schemeClr val="tx1"/>
                        </a:solidFill>
                        <a:latin typeface="+mn-lt"/>
                      </a:endParaRPr>
                    </a:p>
                  </a:txBody>
                  <a:tcPr/>
                </a:tc>
                <a:extLst>
                  <a:ext uri="{0D108BD9-81ED-4DB2-BD59-A6C34878D82A}">
                    <a16:rowId xmlns:a16="http://schemas.microsoft.com/office/drawing/2014/main" val="3627683976"/>
                  </a:ext>
                </a:extLst>
              </a:tr>
              <a:tr h="274320">
                <a:tc>
                  <a:txBody>
                    <a:bodyPr/>
                    <a:lstStyle/>
                    <a:p>
                      <a:r>
                        <a:rPr lang="en-US" sz="1800">
                          <a:solidFill>
                            <a:schemeClr val="tx1"/>
                          </a:solidFill>
                        </a:rPr>
                        <a:t>Scope and Scenario</a:t>
                      </a:r>
                      <a:endParaRPr lang="en-US" sz="1800" dirty="0">
                        <a:solidFill>
                          <a:schemeClr val="tx1"/>
                        </a:solidFill>
                        <a:latin typeface="+mn-lt"/>
                      </a:endParaRPr>
                    </a:p>
                  </a:txBody>
                  <a:tcPr/>
                </a:tc>
                <a:extLst>
                  <a:ext uri="{0D108BD9-81ED-4DB2-BD59-A6C34878D82A}">
                    <a16:rowId xmlns:a16="http://schemas.microsoft.com/office/drawing/2014/main" val="19233869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Exercise Logistics</a:t>
                      </a:r>
                      <a:endParaRPr lang="en-US" sz="1800" dirty="0">
                        <a:solidFill>
                          <a:schemeClr val="tx1"/>
                        </a:solidFill>
                        <a:latin typeface="+mn-lt"/>
                      </a:endParaRPr>
                    </a:p>
                  </a:txBody>
                  <a:tcPr/>
                </a:tc>
                <a:extLst>
                  <a:ext uri="{0D108BD9-81ED-4DB2-BD59-A6C34878D82A}">
                    <a16:rowId xmlns:a16="http://schemas.microsoft.com/office/drawing/2014/main" val="318715018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Communication Plan</a:t>
                      </a:r>
                    </a:p>
                  </a:txBody>
                  <a:tcPr/>
                </a:tc>
                <a:extLst>
                  <a:ext uri="{0D108BD9-81ED-4DB2-BD59-A6C34878D82A}">
                    <a16:rowId xmlns:a16="http://schemas.microsoft.com/office/drawing/2014/main" val="1609154771"/>
                  </a:ext>
                </a:extLst>
              </a:tr>
              <a:tr h="274320">
                <a:tc>
                  <a:txBody>
                    <a:bodyPr/>
                    <a:lstStyle/>
                    <a:p>
                      <a:r>
                        <a:rPr lang="en-US" sz="1800" dirty="0">
                          <a:solidFill>
                            <a:schemeClr val="tx1"/>
                          </a:solidFill>
                        </a:rPr>
                        <a:t>Action Items</a:t>
                      </a:r>
                      <a:endParaRPr lang="en-US" sz="1800" dirty="0">
                        <a:solidFill>
                          <a:schemeClr val="tx1"/>
                        </a:solidFill>
                        <a:latin typeface="+mn-lt"/>
                      </a:endParaRPr>
                    </a:p>
                  </a:txBody>
                  <a:tcPr/>
                </a:tc>
                <a:extLst>
                  <a:ext uri="{0D108BD9-81ED-4DB2-BD59-A6C34878D82A}">
                    <a16:rowId xmlns:a16="http://schemas.microsoft.com/office/drawing/2014/main" val="1787306304"/>
                  </a:ext>
                </a:extLst>
              </a:tr>
              <a:tr h="274320">
                <a:tc>
                  <a:txBody>
                    <a:bodyPr/>
                    <a:lstStyle/>
                    <a:p>
                      <a:r>
                        <a:rPr lang="en-US" sz="1800" dirty="0">
                          <a:solidFill>
                            <a:schemeClr val="tx1"/>
                          </a:solidFill>
                        </a:rPr>
                        <a:t>Planning Timeline</a:t>
                      </a:r>
                      <a:endParaRPr lang="en-US" sz="1800" dirty="0">
                        <a:solidFill>
                          <a:schemeClr val="tx1"/>
                        </a:solidFill>
                        <a:latin typeface="+mn-lt"/>
                      </a:endParaRPr>
                    </a:p>
                  </a:txBody>
                  <a:tcPr/>
                </a:tc>
                <a:extLst>
                  <a:ext uri="{0D108BD9-81ED-4DB2-BD59-A6C34878D82A}">
                    <a16:rowId xmlns:a16="http://schemas.microsoft.com/office/drawing/2014/main" val="2431351382"/>
                  </a:ext>
                </a:extLst>
              </a:tr>
            </a:tbl>
          </a:graphicData>
        </a:graphic>
      </p:graphicFrame>
      <p:pic>
        <p:nvPicPr>
          <p:cNvPr id="12" name="Graphic 11" descr="Checklist outline">
            <a:extLst>
              <a:ext uri="{FF2B5EF4-FFF2-40B4-BE49-F238E27FC236}">
                <a16:creationId xmlns:a16="http://schemas.microsoft.com/office/drawing/2014/main" id="{8EA747D3-CA0C-B120-3F31-41734F783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6633" y="1938289"/>
            <a:ext cx="2873480" cy="2873480"/>
          </a:xfrm>
          <a:prstGeom prst="rect">
            <a:avLst/>
          </a:prstGeom>
        </p:spPr>
      </p:pic>
    </p:spTree>
    <p:extLst>
      <p:ext uri="{BB962C8B-B14F-4D97-AF65-F5344CB8AC3E}">
        <p14:creationId xmlns:p14="http://schemas.microsoft.com/office/powerpoint/2010/main" val="1953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C0F2-40EF-6E62-D4C9-C078F531BE54}"/>
              </a:ext>
            </a:extLst>
          </p:cNvPr>
          <p:cNvSpPr>
            <a:spLocks noGrp="1"/>
          </p:cNvSpPr>
          <p:nvPr>
            <p:ph type="title"/>
          </p:nvPr>
        </p:nvSpPr>
        <p:spPr>
          <a:xfrm>
            <a:off x="838200" y="688397"/>
            <a:ext cx="10515600" cy="1325563"/>
          </a:xfrm>
        </p:spPr>
        <p:txBody>
          <a:bodyPr/>
          <a:lstStyle/>
          <a:p>
            <a:r>
              <a:rPr lang="en-US" dirty="0">
                <a:solidFill>
                  <a:schemeClr val="tx1"/>
                </a:solidFill>
                <a:latin typeface="Arial Black" panose="020B0A04020102020204" pitchFamily="34" charset="0"/>
              </a:rPr>
              <a:t>Welcome and Introduction</a:t>
            </a:r>
          </a:p>
        </p:txBody>
      </p:sp>
      <p:sp>
        <p:nvSpPr>
          <p:cNvPr id="4" name="Slide Number Placeholder 3">
            <a:extLst>
              <a:ext uri="{FF2B5EF4-FFF2-40B4-BE49-F238E27FC236}">
                <a16:creationId xmlns:a16="http://schemas.microsoft.com/office/drawing/2014/main" id="{FF1201B1-8043-ECBF-0665-C232DC5980BD}"/>
              </a:ext>
            </a:extLst>
          </p:cNvPr>
          <p:cNvSpPr>
            <a:spLocks noGrp="1"/>
          </p:cNvSpPr>
          <p:nvPr>
            <p:ph type="sldNum" sz="quarter" idx="4"/>
          </p:nvPr>
        </p:nvSpPr>
        <p:spPr/>
        <p:txBody>
          <a:bodyPr/>
          <a:lstStyle/>
          <a:p>
            <a:fld id="{5D5ACDC5-7D88-4043-A5E3-34CEDBAF337A}" type="slidenum">
              <a:rPr lang="en-US" smtClean="0"/>
              <a:pPr/>
              <a:t>5</a:t>
            </a:fld>
            <a:endParaRPr lang="en-US"/>
          </a:p>
        </p:txBody>
      </p:sp>
      <p:sp>
        <p:nvSpPr>
          <p:cNvPr id="5" name="Content Placeholder 4">
            <a:extLst>
              <a:ext uri="{FF2B5EF4-FFF2-40B4-BE49-F238E27FC236}">
                <a16:creationId xmlns:a16="http://schemas.microsoft.com/office/drawing/2014/main" id="{C372518B-F135-2089-04E4-3B017DF633B9}"/>
              </a:ext>
            </a:extLst>
          </p:cNvPr>
          <p:cNvSpPr txBox="1">
            <a:spLocks noGrp="1"/>
          </p:cNvSpPr>
          <p:nvPr>
            <p:ph idx="1"/>
          </p:nvPr>
        </p:nvSpPr>
        <p:spPr>
          <a:xfrm>
            <a:off x="838200" y="2120913"/>
            <a:ext cx="10515600" cy="109934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latin typeface="+mj-lt"/>
              </a:rPr>
              <a:t>Objective: Introduce the planning team and key stakeholders</a:t>
            </a:r>
          </a:p>
          <a:p>
            <a:pPr marL="285750" indent="-285750">
              <a:buFont typeface="Arial" panose="020B0604020202020204" pitchFamily="34" charset="0"/>
              <a:buChar char="•"/>
            </a:pPr>
            <a:endParaRPr lang="en-US" sz="1800" dirty="0">
              <a:solidFill>
                <a:schemeClr val="tx1"/>
              </a:solidFill>
              <a:latin typeface="+mj-lt"/>
            </a:endParaRPr>
          </a:p>
          <a:p>
            <a:pPr marL="285750" indent="-285750">
              <a:buFont typeface="Arial" panose="020B0604020202020204" pitchFamily="34" charset="0"/>
              <a:buChar char="•"/>
            </a:pPr>
            <a:r>
              <a:rPr lang="en-US" sz="1800" dirty="0">
                <a:solidFill>
                  <a:schemeClr val="tx1"/>
                </a:solidFill>
                <a:latin typeface="+mj-lt"/>
              </a:rPr>
              <a:t>Content: Names, role, and departments</a:t>
            </a:r>
          </a:p>
        </p:txBody>
      </p:sp>
    </p:spTree>
    <p:extLst>
      <p:ext uri="{BB962C8B-B14F-4D97-AF65-F5344CB8AC3E}">
        <p14:creationId xmlns:p14="http://schemas.microsoft.com/office/powerpoint/2010/main" val="16034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6</a:t>
            </a:fld>
            <a:endParaRPr lang="en-US"/>
          </a:p>
        </p:txBody>
      </p:sp>
      <p:sp>
        <p:nvSpPr>
          <p:cNvPr id="4" name="Content Placeholder 3">
            <a:extLst>
              <a:ext uri="{FF2B5EF4-FFF2-40B4-BE49-F238E27FC236}">
                <a16:creationId xmlns:a16="http://schemas.microsoft.com/office/drawing/2014/main" id="{569D88A9-F497-6644-A044-4A17A72B472E}"/>
              </a:ext>
            </a:extLst>
          </p:cNvPr>
          <p:cNvSpPr>
            <a:spLocks noGrp="1"/>
          </p:cNvSpPr>
          <p:nvPr>
            <p:ph sz="half" idx="4294967295"/>
          </p:nvPr>
        </p:nvSpPr>
        <p:spPr>
          <a:xfrm>
            <a:off x="799714" y="1387342"/>
            <a:ext cx="6456763" cy="765438"/>
          </a:xfrm>
        </p:spPr>
        <p:txBody>
          <a:bodyPr>
            <a:noAutofit/>
          </a:bodyPr>
          <a:lstStyle/>
          <a:p>
            <a:pPr marL="0" indent="0">
              <a:buNone/>
            </a:pPr>
            <a:r>
              <a:rPr lang="en-US" sz="4400" b="1" dirty="0">
                <a:solidFill>
                  <a:schemeClr val="tx1"/>
                </a:solidFill>
                <a:latin typeface="Arial Black" panose="020B0A04020102020204" pitchFamily="34" charset="0"/>
              </a:rPr>
              <a:t>Purpose</a:t>
            </a:r>
          </a:p>
          <a:p>
            <a:pPr marL="0" indent="0">
              <a:buNone/>
            </a:pPr>
            <a:endParaRPr lang="en-US" sz="4400" b="1" dirty="0">
              <a:solidFill>
                <a:schemeClr val="tx1"/>
              </a:solidFill>
              <a:latin typeface="Arial Black" panose="020B0A04020102020204" pitchFamily="34" charset="0"/>
            </a:endParaRPr>
          </a:p>
          <a:p>
            <a:pPr marL="0" indent="0">
              <a:buNone/>
            </a:pPr>
            <a:endParaRPr lang="en-US" sz="4400" b="1" dirty="0">
              <a:solidFill>
                <a:schemeClr val="tx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73F9A23F-8669-0A2A-E43E-1676CA8BDF50}"/>
              </a:ext>
            </a:extLst>
          </p:cNvPr>
          <p:cNvSpPr txBox="1">
            <a:spLocks/>
          </p:cNvSpPr>
          <p:nvPr/>
        </p:nvSpPr>
        <p:spPr>
          <a:xfrm>
            <a:off x="799714" y="2399983"/>
            <a:ext cx="10592572" cy="1730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latin typeface="+mn-lt"/>
              </a:rPr>
              <a:t>[Provide the benefits and goals of the exercise]</a:t>
            </a:r>
          </a:p>
          <a:p>
            <a:r>
              <a:rPr lang="en-US" sz="1800" dirty="0">
                <a:solidFill>
                  <a:schemeClr val="tx1"/>
                </a:solidFill>
                <a:latin typeface="+mn-lt"/>
              </a:rPr>
              <a:t>[Include the relevant plan/policy that is going to be tested during the exercise.]</a:t>
            </a:r>
          </a:p>
        </p:txBody>
      </p:sp>
    </p:spTree>
    <p:extLst>
      <p:ext uri="{BB962C8B-B14F-4D97-AF65-F5344CB8AC3E}">
        <p14:creationId xmlns:p14="http://schemas.microsoft.com/office/powerpoint/2010/main" val="163300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838200" y="500062"/>
            <a:ext cx="10515600" cy="1325563"/>
          </a:xfrm>
        </p:spPr>
        <p:txBody>
          <a:bodyPr/>
          <a:lstStyle/>
          <a:p>
            <a:r>
              <a:rPr lang="en-US" dirty="0">
                <a:solidFill>
                  <a:schemeClr val="tx1"/>
                </a:solidFill>
                <a:latin typeface="Arial Black" panose="020B0A04020102020204" pitchFamily="34" charset="0"/>
              </a:rPr>
              <a:t>Exercise Objectives</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7</a:t>
            </a:fld>
            <a:endParaRPr lang="en-US"/>
          </a:p>
        </p:txBody>
      </p:sp>
      <p:graphicFrame>
        <p:nvGraphicFramePr>
          <p:cNvPr id="3" name="Diagram 2">
            <a:extLst>
              <a:ext uri="{FF2B5EF4-FFF2-40B4-BE49-F238E27FC236}">
                <a16:creationId xmlns:a16="http://schemas.microsoft.com/office/drawing/2014/main" id="{CF1CB449-2830-8C65-6CBA-35E972A114A5}"/>
              </a:ext>
            </a:extLst>
          </p:cNvPr>
          <p:cNvGraphicFramePr/>
          <p:nvPr/>
        </p:nvGraphicFramePr>
        <p:xfrm>
          <a:off x="838200" y="1673080"/>
          <a:ext cx="10515600" cy="371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7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ECBE-39BE-CCD1-AAA5-FEE70B1F3B61}"/>
              </a:ext>
            </a:extLst>
          </p:cNvPr>
          <p:cNvSpPr>
            <a:spLocks noGrp="1"/>
          </p:cNvSpPr>
          <p:nvPr>
            <p:ph type="title"/>
          </p:nvPr>
        </p:nvSpPr>
        <p:spPr/>
        <p:txBody>
          <a:bodyPr/>
          <a:lstStyle/>
          <a:p>
            <a:r>
              <a:rPr lang="en-US" dirty="0">
                <a:solidFill>
                  <a:schemeClr val="tx1"/>
                </a:solidFill>
                <a:latin typeface="Arial Black" panose="020B0A04020102020204" pitchFamily="34" charset="0"/>
              </a:rPr>
              <a:t>Scope and Scenario</a:t>
            </a:r>
          </a:p>
        </p:txBody>
      </p:sp>
      <p:sp>
        <p:nvSpPr>
          <p:cNvPr id="3" name="Slide Number Placeholder 2">
            <a:extLst>
              <a:ext uri="{FF2B5EF4-FFF2-40B4-BE49-F238E27FC236}">
                <a16:creationId xmlns:a16="http://schemas.microsoft.com/office/drawing/2014/main" id="{2EBEF1BA-2AC7-2FF5-20D7-0608CFEF8E7E}"/>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8</a:t>
            </a:fld>
            <a:endParaRPr lang="en-US"/>
          </a:p>
        </p:txBody>
      </p:sp>
      <p:sp>
        <p:nvSpPr>
          <p:cNvPr id="5" name="Content Placeholder 6">
            <a:extLst>
              <a:ext uri="{FF2B5EF4-FFF2-40B4-BE49-F238E27FC236}">
                <a16:creationId xmlns:a16="http://schemas.microsoft.com/office/drawing/2014/main" id="{DF8FD40E-36F1-51C2-4BDE-5EDB06B4B273}"/>
              </a:ext>
            </a:extLst>
          </p:cNvPr>
          <p:cNvSpPr txBox="1">
            <a:spLocks/>
          </p:cNvSpPr>
          <p:nvPr/>
        </p:nvSpPr>
        <p:spPr>
          <a:xfrm>
            <a:off x="838200" y="1307602"/>
            <a:ext cx="10515600" cy="46453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0" i="0" u="none" strike="noStrike" dirty="0">
                <a:solidFill>
                  <a:schemeClr val="tx1"/>
                </a:solidFill>
                <a:effectLst/>
                <a:latin typeface="Arial" panose="020B0604020202020204" pitchFamily="34" charset="0"/>
              </a:rPr>
              <a:t>A tabletop exercise is a simulated discussion where participants engage in scenario-based assessment of an organization’s emergency response capabilities. It involves discussing and evaluating responses to a hypothetical situation, aiming to identify strengths and weaknesses. The exercise focuses on communication and decision-making processes rather than physical actions, providing a valuable tool for improving overall emergency readiness. </a:t>
            </a:r>
            <a:endParaRPr lang="en-US" sz="1800" i="1" dirty="0">
              <a:solidFill>
                <a:schemeClr val="tx1"/>
              </a:solidFill>
              <a:latin typeface="+mn-lt"/>
            </a:endParaRPr>
          </a:p>
          <a:p>
            <a:pPr marL="0" indent="0">
              <a:buNone/>
            </a:pPr>
            <a:endParaRPr lang="en-US" sz="1800" i="1" dirty="0">
              <a:solidFill>
                <a:schemeClr val="tx1"/>
              </a:solidFill>
              <a:latin typeface="+mn-lt"/>
            </a:endParaRPr>
          </a:p>
          <a:p>
            <a:pPr marL="0" indent="0">
              <a:buNone/>
            </a:pPr>
            <a:r>
              <a:rPr lang="en-US" sz="1800" i="1" dirty="0">
                <a:solidFill>
                  <a:schemeClr val="tx1"/>
                </a:solidFill>
                <a:latin typeface="+mn-lt"/>
              </a:rPr>
              <a:t>Define the boundaries and focus areas of the TTX and outline potential scenarios that will be tested during the exercise.</a:t>
            </a:r>
            <a:endParaRPr lang="en-US" sz="1800" dirty="0">
              <a:solidFill>
                <a:schemeClr val="tx1"/>
              </a:solidFill>
              <a:latin typeface="+mn-lt"/>
            </a:endParaRPr>
          </a:p>
          <a:p>
            <a:pPr marL="0" indent="0">
              <a:buNone/>
            </a:pPr>
            <a:r>
              <a:rPr lang="en-US" sz="1800" b="1" dirty="0">
                <a:solidFill>
                  <a:schemeClr val="tx1"/>
                </a:solidFill>
                <a:latin typeface="+mn-lt"/>
              </a:rPr>
              <a:t>Scenarios Covered</a:t>
            </a:r>
          </a:p>
          <a:p>
            <a:r>
              <a:rPr lang="en-US" sz="1800" dirty="0">
                <a:solidFill>
                  <a:schemeClr val="tx1"/>
                </a:solidFill>
                <a:latin typeface="+mn-lt"/>
              </a:rPr>
              <a:t>List scenario(s) that will be covered during the TTX</a:t>
            </a:r>
          </a:p>
          <a:p>
            <a:pPr marL="0" indent="0">
              <a:buNone/>
            </a:pPr>
            <a:r>
              <a:rPr lang="en-US" sz="1800" b="1" dirty="0">
                <a:solidFill>
                  <a:schemeClr val="tx1"/>
                </a:solidFill>
                <a:latin typeface="+mn-lt"/>
              </a:rPr>
              <a:t>Audience</a:t>
            </a:r>
          </a:p>
          <a:p>
            <a:r>
              <a:rPr lang="en-US" sz="1800" dirty="0">
                <a:solidFill>
                  <a:schemeClr val="tx1"/>
                </a:solidFill>
                <a:latin typeface="+mn-lt"/>
              </a:rPr>
              <a:t>List departments and/or agencies that will be involved during the TTX</a:t>
            </a:r>
          </a:p>
          <a:p>
            <a:pPr marL="0" indent="0">
              <a:buNone/>
            </a:pPr>
            <a:r>
              <a:rPr lang="en-US" sz="1800" b="1" dirty="0">
                <a:solidFill>
                  <a:schemeClr val="tx1"/>
                </a:solidFill>
                <a:latin typeface="+mn-lt"/>
              </a:rPr>
              <a:t>Duration</a:t>
            </a:r>
          </a:p>
          <a:p>
            <a:r>
              <a:rPr lang="en-US" sz="1800" dirty="0">
                <a:solidFill>
                  <a:schemeClr val="tx1"/>
                </a:solidFill>
                <a:latin typeface="+mn-lt"/>
              </a:rPr>
              <a:t>Ex, “The exercise will be conducted over a 4-hour period from 9 AM to 1 PM”</a:t>
            </a:r>
          </a:p>
          <a:p>
            <a:pPr marL="0" indent="0">
              <a:buNone/>
            </a:pPr>
            <a:r>
              <a:rPr lang="en-US" sz="1800" b="1" dirty="0">
                <a:solidFill>
                  <a:schemeClr val="tx1"/>
                </a:solidFill>
                <a:latin typeface="+mn-lt"/>
              </a:rPr>
              <a:t>Location(s)</a:t>
            </a:r>
          </a:p>
          <a:p>
            <a:r>
              <a:rPr lang="en-US" sz="1800" dirty="0">
                <a:solidFill>
                  <a:schemeClr val="tx1"/>
                </a:solidFill>
                <a:latin typeface="+mn-lt"/>
              </a:rPr>
              <a:t>Primary Location: </a:t>
            </a:r>
          </a:p>
          <a:p>
            <a:r>
              <a:rPr lang="en-US" sz="1800" dirty="0">
                <a:solidFill>
                  <a:schemeClr val="tx1"/>
                </a:solidFill>
                <a:latin typeface="+mn-lt"/>
              </a:rPr>
              <a:t>Secondary Location: </a:t>
            </a:r>
          </a:p>
          <a:p>
            <a:r>
              <a:rPr lang="en-US" sz="1800" dirty="0">
                <a:solidFill>
                  <a:schemeClr val="tx1"/>
                </a:solidFill>
                <a:latin typeface="+mn-lt"/>
              </a:rPr>
              <a:t>Virtual Participants:</a:t>
            </a:r>
          </a:p>
          <a:p>
            <a:endParaRPr lang="en-US" sz="1800" dirty="0">
              <a:solidFill>
                <a:schemeClr val="tx1"/>
              </a:solidFill>
              <a:latin typeface="+mn-lt"/>
            </a:endParaRPr>
          </a:p>
        </p:txBody>
      </p:sp>
    </p:spTree>
    <p:extLst>
      <p:ext uri="{BB962C8B-B14F-4D97-AF65-F5344CB8AC3E}">
        <p14:creationId xmlns:p14="http://schemas.microsoft.com/office/powerpoint/2010/main" val="376390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9</a:t>
            </a:fld>
            <a:endParaRPr lang="en-US"/>
          </a:p>
        </p:txBody>
      </p:sp>
      <p:sp>
        <p:nvSpPr>
          <p:cNvPr id="4" name="Title 6">
            <a:extLst>
              <a:ext uri="{FF2B5EF4-FFF2-40B4-BE49-F238E27FC236}">
                <a16:creationId xmlns:a16="http://schemas.microsoft.com/office/drawing/2014/main" id="{1823C760-5BFA-4736-3175-CDB400DE181B}"/>
              </a:ext>
            </a:extLst>
          </p:cNvPr>
          <p:cNvSpPr>
            <a:spLocks noGrp="1"/>
          </p:cNvSpPr>
          <p:nvPr>
            <p:ph type="title"/>
          </p:nvPr>
        </p:nvSpPr>
        <p:spPr>
          <a:xfrm>
            <a:off x="838200" y="212902"/>
            <a:ext cx="10515600" cy="989386"/>
          </a:xfrm>
        </p:spPr>
        <p:txBody>
          <a:bodyPr>
            <a:normAutofit/>
          </a:bodyPr>
          <a:lstStyle/>
          <a:p>
            <a:r>
              <a:rPr lang="en-US" dirty="0">
                <a:solidFill>
                  <a:schemeClr val="tx1"/>
                </a:solidFill>
                <a:latin typeface="Arial Black" panose="020B0A04020102020204" pitchFamily="34" charset="0"/>
              </a:rPr>
              <a:t>Exercise Logistics</a:t>
            </a:r>
          </a:p>
        </p:txBody>
      </p:sp>
      <p:graphicFrame>
        <p:nvGraphicFramePr>
          <p:cNvPr id="18" name="Diagram 17">
            <a:extLst>
              <a:ext uri="{FF2B5EF4-FFF2-40B4-BE49-F238E27FC236}">
                <a16:creationId xmlns:a16="http://schemas.microsoft.com/office/drawing/2014/main" id="{5E62793B-3742-BE24-8FB8-49B3495E0354}"/>
              </a:ext>
            </a:extLst>
          </p:cNvPr>
          <p:cNvGraphicFramePr/>
          <p:nvPr/>
        </p:nvGraphicFramePr>
        <p:xfrm>
          <a:off x="838200" y="1142497"/>
          <a:ext cx="10515600" cy="475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082219"/>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452BF980FE34388CD3F08280D3A47" ma:contentTypeVersion="19" ma:contentTypeDescription="Create a new document." ma:contentTypeScope="" ma:versionID="7df6a130e6d5e92b7a63adb5e122ee81">
  <xsd:schema xmlns:xsd="http://www.w3.org/2001/XMLSchema" xmlns:xs="http://www.w3.org/2001/XMLSchema" xmlns:p="http://schemas.microsoft.com/office/2006/metadata/properties" xmlns:ns2="516354d3-ff2b-4f75-9f8e-faedf236bf6b" xmlns:ns3="e022f454-1ed9-489d-b982-0c8d759cb954" targetNamespace="http://schemas.microsoft.com/office/2006/metadata/properties" ma:root="true" ma:fieldsID="751c742e63fcc84849962318190873e8" ns2:_="" ns3:_="">
    <xsd:import namespace="516354d3-ff2b-4f75-9f8e-faedf236bf6b"/>
    <xsd:import namespace="e022f454-1ed9-489d-b982-0c8d759cb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54d3-ff2b-4f75-9f8e-faedf236b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9b820a-a2ee-403a-bd2e-0f675df7d7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22f454-1ed9-489d-b982-0c8d759cb9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ecd50a-8934-4d46-a236-29d9cd0a3b83}" ma:internalName="TaxCatchAll" ma:showField="CatchAllData" ma:web="e022f454-1ed9-489d-b982-0c8d759cb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22f454-1ed9-489d-b982-0c8d759cb954" xsi:nil="true"/>
    <lcf76f155ced4ddcb4097134ff3c332f xmlns="516354d3-ff2b-4f75-9f8e-faedf236bf6b">
      <Terms xmlns="http://schemas.microsoft.com/office/infopath/2007/PartnerControls"/>
    </lcf76f155ced4ddcb4097134ff3c332f>
    <SharedWithUsers xmlns="e022f454-1ed9-489d-b982-0c8d759cb954">
      <UserInfo>
        <DisplayName>Osorio Opry, Ray, A</DisplayName>
        <AccountId>31</AccountId>
        <AccountType/>
      </UserInfo>
    </SharedWithUsers>
  </documentManagement>
</p:properties>
</file>

<file path=customXml/itemProps1.xml><?xml version="1.0" encoding="utf-8"?>
<ds:datastoreItem xmlns:ds="http://schemas.openxmlformats.org/officeDocument/2006/customXml" ds:itemID="{4B611CF0-7ABF-43ED-BB47-11B8624DF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354d3-ff2b-4f75-9f8e-faedf236bf6b"/>
    <ds:schemaRef ds:uri="e022f454-1ed9-489d-b982-0c8d759cb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8C25D-7DB6-4A6A-B245-CA86CFA9C6B3}">
  <ds:schemaRefs>
    <ds:schemaRef ds:uri="http://schemas.microsoft.com/sharepoint/v3/contenttype/forms"/>
  </ds:schemaRefs>
</ds:datastoreItem>
</file>

<file path=customXml/itemProps3.xml><?xml version="1.0" encoding="utf-8"?>
<ds:datastoreItem xmlns:ds="http://schemas.openxmlformats.org/officeDocument/2006/customXml" ds:itemID="{CDA2EFFB-8601-411B-B0C2-36B345385049}">
  <ds:schemaRefs>
    <ds:schemaRef ds:uri="http://schemas.microsoft.com/office/2006/documentManagement/types"/>
    <ds:schemaRef ds:uri="e022f454-1ed9-489d-b982-0c8d759cb954"/>
    <ds:schemaRef ds:uri="516354d3-ff2b-4f75-9f8e-faedf236bf6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1848</TotalTime>
  <Words>674</Words>
  <Application>Microsoft Office PowerPoint</Application>
  <PresentationFormat>Widescreen</PresentationFormat>
  <Paragraphs>114</Paragraphs>
  <Slides>14</Slides>
  <Notes>2</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14</vt:i4>
      </vt:variant>
    </vt:vector>
  </HeadingPairs>
  <TitlesOfParts>
    <vt:vector size="36" baseType="lpstr">
      <vt:lpstr>Arial</vt:lpstr>
      <vt:lpstr>Arial Black</vt:lpstr>
      <vt:lpstr>Arial Rounded MT Bold</vt:lpstr>
      <vt:lpstr>Calibri</vt:lpstr>
      <vt:lpstr>Times New Roman</vt:lpstr>
      <vt:lpstr>VAG Rounded Next</vt:lpstr>
      <vt:lpstr>VAG Rounded Next SemiBold</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[Exercise Name] Initial Planning Meeting [Date]</vt:lpstr>
      <vt:lpstr>PowerPoint Presentation</vt:lpstr>
      <vt:lpstr>Confidentiality Disclosure</vt:lpstr>
      <vt:lpstr>PowerPoint Presentation</vt:lpstr>
      <vt:lpstr>Welcome and Introduction</vt:lpstr>
      <vt:lpstr>PowerPoint Presentation</vt:lpstr>
      <vt:lpstr>Exercise Objectives</vt:lpstr>
      <vt:lpstr>Scope and Scenario</vt:lpstr>
      <vt:lpstr>Exercise Logistics</vt:lpstr>
      <vt:lpstr>Communications Plan</vt:lpstr>
      <vt:lpstr>Communication Method</vt:lpstr>
      <vt:lpstr>Action Items</vt:lpstr>
      <vt:lpstr>Planning Timeline</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Blaser, Brittni, M</cp:lastModifiedBy>
  <cp:revision>145</cp:revision>
  <dcterms:created xsi:type="dcterms:W3CDTF">2018-11-27T16:30:59Z</dcterms:created>
  <dcterms:modified xsi:type="dcterms:W3CDTF">2024-07-30T15:33:06Z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0x01010053F452BF980FE34388CD3F08280D3A47</vt:lpwstr>
  </property>
  <property fmtid="{D5CDD505-2E9C-101B-9397-08002B2CF9AE}" pid="3" name="MediaServiceImageTags">
    <vt:lpwstr/>
  </property>
</Properties>
</file>