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671" r:id="rId6"/>
    <p:sldMasterId id="2147483779" r:id="rId7"/>
    <p:sldMasterId id="2147483662" r:id="rId8"/>
    <p:sldMasterId id="2147483741" r:id="rId9"/>
    <p:sldMasterId id="2147483744" r:id="rId10"/>
    <p:sldMasterId id="2147483769" r:id="rId11"/>
    <p:sldMasterId id="2147483738" r:id="rId12"/>
    <p:sldMasterId id="2147483747" r:id="rId13"/>
    <p:sldMasterId id="2147483750" r:id="rId14"/>
    <p:sldMasterId id="2147483664" r:id="rId15"/>
    <p:sldMasterId id="2147483753" r:id="rId16"/>
    <p:sldMasterId id="2147483756" r:id="rId17"/>
    <p:sldMasterId id="2147483706" r:id="rId18"/>
  </p:sldMasterIdLst>
  <p:notesMasterIdLst>
    <p:notesMasterId r:id="rId29"/>
  </p:notesMasterIdLst>
  <p:sldIdLst>
    <p:sldId id="324" r:id="rId19"/>
    <p:sldId id="303" r:id="rId20"/>
    <p:sldId id="326" r:id="rId21"/>
    <p:sldId id="329" r:id="rId22"/>
    <p:sldId id="341" r:id="rId23"/>
    <p:sldId id="342" r:id="rId24"/>
    <p:sldId id="346" r:id="rId25"/>
    <p:sldId id="348" r:id="rId26"/>
    <p:sldId id="347"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59585C"/>
    <a:srgbClr val="005EB8"/>
    <a:srgbClr val="A0DAF2"/>
    <a:srgbClr val="005CB9"/>
    <a:srgbClr val="77777A"/>
    <a:srgbClr val="006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3657C-377D-4F86-B666-7A61321F01BD}" v="26" dt="2024-07-29T20:40:59.800"/>
    <p1510:client id="{C661A64F-B8F4-4E8A-B798-61C04B14E5B7}" v="1" dt="2024-07-30T15:43:05.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8" autoAdjust="0"/>
    <p:restoredTop sz="96190"/>
  </p:normalViewPr>
  <p:slideViewPr>
    <p:cSldViewPr snapToGrid="0">
      <p:cViewPr varScale="1">
        <p:scale>
          <a:sx n="68" d="100"/>
          <a:sy n="68" d="100"/>
        </p:scale>
        <p:origin x="78"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slide" Target="slides/slide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orio Opry, Ray, A" userId="1a4fd9af-718d-44cf-976d-e6c31a06df3b" providerId="ADAL" clId="{1643657C-377D-4F86-B666-7A61321F01BD}"/>
    <pc:docChg chg="custSel addSld delSld modSld sldOrd">
      <pc:chgData name="Osorio Opry, Ray, A" userId="1a4fd9af-718d-44cf-976d-e6c31a06df3b" providerId="ADAL" clId="{1643657C-377D-4F86-B666-7A61321F01BD}" dt="2024-07-29T20:41:10.783" v="176" actId="404"/>
      <pc:docMkLst>
        <pc:docMk/>
      </pc:docMkLst>
      <pc:sldChg chg="del">
        <pc:chgData name="Osorio Opry, Ray, A" userId="1a4fd9af-718d-44cf-976d-e6c31a06df3b" providerId="ADAL" clId="{1643657C-377D-4F86-B666-7A61321F01BD}" dt="2024-07-29T20:29:24.962" v="0" actId="47"/>
        <pc:sldMkLst>
          <pc:docMk/>
          <pc:sldMk cId="1107354766" sldId="256"/>
        </pc:sldMkLst>
      </pc:sldChg>
      <pc:sldChg chg="del">
        <pc:chgData name="Osorio Opry, Ray, A" userId="1a4fd9af-718d-44cf-976d-e6c31a06df3b" providerId="ADAL" clId="{1643657C-377D-4F86-B666-7A61321F01BD}" dt="2024-07-29T20:29:26.285" v="6" actId="47"/>
        <pc:sldMkLst>
          <pc:docMk/>
          <pc:sldMk cId="770317878" sldId="258"/>
        </pc:sldMkLst>
      </pc:sldChg>
      <pc:sldChg chg="del">
        <pc:chgData name="Osorio Opry, Ray, A" userId="1a4fd9af-718d-44cf-976d-e6c31a06df3b" providerId="ADAL" clId="{1643657C-377D-4F86-B666-7A61321F01BD}" dt="2024-07-29T20:29:32.293" v="18" actId="47"/>
        <pc:sldMkLst>
          <pc:docMk/>
          <pc:sldMk cId="349489754" sldId="262"/>
        </pc:sldMkLst>
      </pc:sldChg>
      <pc:sldChg chg="del">
        <pc:chgData name="Osorio Opry, Ray, A" userId="1a4fd9af-718d-44cf-976d-e6c31a06df3b" providerId="ADAL" clId="{1643657C-377D-4F86-B666-7A61321F01BD}" dt="2024-07-29T20:29:25.418" v="1" actId="47"/>
        <pc:sldMkLst>
          <pc:docMk/>
          <pc:sldMk cId="1448604553" sldId="273"/>
        </pc:sldMkLst>
      </pc:sldChg>
      <pc:sldChg chg="del">
        <pc:chgData name="Osorio Opry, Ray, A" userId="1a4fd9af-718d-44cf-976d-e6c31a06df3b" providerId="ADAL" clId="{1643657C-377D-4F86-B666-7A61321F01BD}" dt="2024-07-29T20:29:31.248" v="12" actId="47"/>
        <pc:sldMkLst>
          <pc:docMk/>
          <pc:sldMk cId="2346216657" sldId="274"/>
        </pc:sldMkLst>
      </pc:sldChg>
      <pc:sldChg chg="addSp modSp mod">
        <pc:chgData name="Osorio Opry, Ray, A" userId="1a4fd9af-718d-44cf-976d-e6c31a06df3b" providerId="ADAL" clId="{1643657C-377D-4F86-B666-7A61321F01BD}" dt="2024-07-29T20:41:10.783" v="176" actId="404"/>
        <pc:sldMkLst>
          <pc:docMk/>
          <pc:sldMk cId="247116691" sldId="276"/>
        </pc:sldMkLst>
        <pc:spChg chg="add mod">
          <ac:chgData name="Osorio Opry, Ray, A" userId="1a4fd9af-718d-44cf-976d-e6c31a06df3b" providerId="ADAL" clId="{1643657C-377D-4F86-B666-7A61321F01BD}" dt="2024-07-29T20:41:10.783" v="176" actId="404"/>
          <ac:spMkLst>
            <pc:docMk/>
            <pc:sldMk cId="247116691" sldId="276"/>
            <ac:spMk id="2" creationId="{EFB4440B-04AE-C03F-2CBF-F2E653F71A39}"/>
          </ac:spMkLst>
        </pc:spChg>
      </pc:sldChg>
      <pc:sldChg chg="del">
        <pc:chgData name="Osorio Opry, Ray, A" userId="1a4fd9af-718d-44cf-976d-e6c31a06df3b" providerId="ADAL" clId="{1643657C-377D-4F86-B666-7A61321F01BD}" dt="2024-07-29T20:29:32.825" v="19" actId="47"/>
        <pc:sldMkLst>
          <pc:docMk/>
          <pc:sldMk cId="286354348" sldId="279"/>
        </pc:sldMkLst>
      </pc:sldChg>
      <pc:sldChg chg="del">
        <pc:chgData name="Osorio Opry, Ray, A" userId="1a4fd9af-718d-44cf-976d-e6c31a06df3b" providerId="ADAL" clId="{1643657C-377D-4F86-B666-7A61321F01BD}" dt="2024-07-29T20:29:33.276" v="20" actId="47"/>
        <pc:sldMkLst>
          <pc:docMk/>
          <pc:sldMk cId="3332938084" sldId="280"/>
        </pc:sldMkLst>
      </pc:sldChg>
      <pc:sldChg chg="del">
        <pc:chgData name="Osorio Opry, Ray, A" userId="1a4fd9af-718d-44cf-976d-e6c31a06df3b" providerId="ADAL" clId="{1643657C-377D-4F86-B666-7A61321F01BD}" dt="2024-07-29T20:29:26.100" v="5" actId="47"/>
        <pc:sldMkLst>
          <pc:docMk/>
          <pc:sldMk cId="1985016037" sldId="281"/>
        </pc:sldMkLst>
      </pc:sldChg>
      <pc:sldChg chg="del">
        <pc:chgData name="Osorio Opry, Ray, A" userId="1a4fd9af-718d-44cf-976d-e6c31a06df3b" providerId="ADAL" clId="{1643657C-377D-4F86-B666-7A61321F01BD}" dt="2024-07-29T20:29:25.936" v="4" actId="47"/>
        <pc:sldMkLst>
          <pc:docMk/>
          <pc:sldMk cId="3374242804" sldId="282"/>
        </pc:sldMkLst>
      </pc:sldChg>
      <pc:sldChg chg="del">
        <pc:chgData name="Osorio Opry, Ray, A" userId="1a4fd9af-718d-44cf-976d-e6c31a06df3b" providerId="ADAL" clId="{1643657C-377D-4F86-B666-7A61321F01BD}" dt="2024-07-29T20:29:26.428" v="7" actId="47"/>
        <pc:sldMkLst>
          <pc:docMk/>
          <pc:sldMk cId="869351231" sldId="285"/>
        </pc:sldMkLst>
      </pc:sldChg>
      <pc:sldChg chg="del">
        <pc:chgData name="Osorio Opry, Ray, A" userId="1a4fd9af-718d-44cf-976d-e6c31a06df3b" providerId="ADAL" clId="{1643657C-377D-4F86-B666-7A61321F01BD}" dt="2024-07-29T20:29:31.775" v="15" actId="47"/>
        <pc:sldMkLst>
          <pc:docMk/>
          <pc:sldMk cId="111708203" sldId="287"/>
        </pc:sldMkLst>
      </pc:sldChg>
      <pc:sldChg chg="del">
        <pc:chgData name="Osorio Opry, Ray, A" userId="1a4fd9af-718d-44cf-976d-e6c31a06df3b" providerId="ADAL" clId="{1643657C-377D-4F86-B666-7A61321F01BD}" dt="2024-07-29T20:29:31.425" v="13" actId="47"/>
        <pc:sldMkLst>
          <pc:docMk/>
          <pc:sldMk cId="2252353382" sldId="288"/>
        </pc:sldMkLst>
      </pc:sldChg>
      <pc:sldChg chg="del">
        <pc:chgData name="Osorio Opry, Ray, A" userId="1a4fd9af-718d-44cf-976d-e6c31a06df3b" providerId="ADAL" clId="{1643657C-377D-4F86-B666-7A61321F01BD}" dt="2024-07-29T20:29:31.593" v="14" actId="47"/>
        <pc:sldMkLst>
          <pc:docMk/>
          <pc:sldMk cId="3340380029" sldId="289"/>
        </pc:sldMkLst>
      </pc:sldChg>
      <pc:sldChg chg="del">
        <pc:chgData name="Osorio Opry, Ray, A" userId="1a4fd9af-718d-44cf-976d-e6c31a06df3b" providerId="ADAL" clId="{1643657C-377D-4F86-B666-7A61321F01BD}" dt="2024-07-29T20:29:31.946" v="16" actId="47"/>
        <pc:sldMkLst>
          <pc:docMk/>
          <pc:sldMk cId="4138517941" sldId="290"/>
        </pc:sldMkLst>
      </pc:sldChg>
      <pc:sldChg chg="del">
        <pc:chgData name="Osorio Opry, Ray, A" userId="1a4fd9af-718d-44cf-976d-e6c31a06df3b" providerId="ADAL" clId="{1643657C-377D-4F86-B666-7A61321F01BD}" dt="2024-07-29T20:29:32.125" v="17" actId="47"/>
        <pc:sldMkLst>
          <pc:docMk/>
          <pc:sldMk cId="2619769186" sldId="291"/>
        </pc:sldMkLst>
      </pc:sldChg>
      <pc:sldChg chg="del">
        <pc:chgData name="Osorio Opry, Ray, A" userId="1a4fd9af-718d-44cf-976d-e6c31a06df3b" providerId="ADAL" clId="{1643657C-377D-4F86-B666-7A61321F01BD}" dt="2024-07-29T20:29:27.204" v="9" actId="47"/>
        <pc:sldMkLst>
          <pc:docMk/>
          <pc:sldMk cId="3602335864" sldId="292"/>
        </pc:sldMkLst>
      </pc:sldChg>
      <pc:sldChg chg="del">
        <pc:chgData name="Osorio Opry, Ray, A" userId="1a4fd9af-718d-44cf-976d-e6c31a06df3b" providerId="ADAL" clId="{1643657C-377D-4F86-B666-7A61321F01BD}" dt="2024-07-29T20:29:34.825" v="21" actId="47"/>
        <pc:sldMkLst>
          <pc:docMk/>
          <pc:sldMk cId="3708086107" sldId="293"/>
        </pc:sldMkLst>
      </pc:sldChg>
      <pc:sldChg chg="del">
        <pc:chgData name="Osorio Opry, Ray, A" userId="1a4fd9af-718d-44cf-976d-e6c31a06df3b" providerId="ADAL" clId="{1643657C-377D-4F86-B666-7A61321F01BD}" dt="2024-07-29T20:29:35.025" v="22" actId="47"/>
        <pc:sldMkLst>
          <pc:docMk/>
          <pc:sldMk cId="1379014510" sldId="294"/>
        </pc:sldMkLst>
      </pc:sldChg>
      <pc:sldChg chg="del">
        <pc:chgData name="Osorio Opry, Ray, A" userId="1a4fd9af-718d-44cf-976d-e6c31a06df3b" providerId="ADAL" clId="{1643657C-377D-4F86-B666-7A61321F01BD}" dt="2024-07-29T20:29:35.624" v="23" actId="47"/>
        <pc:sldMkLst>
          <pc:docMk/>
          <pc:sldMk cId="1731197054" sldId="295"/>
        </pc:sldMkLst>
      </pc:sldChg>
      <pc:sldChg chg="del">
        <pc:chgData name="Osorio Opry, Ray, A" userId="1a4fd9af-718d-44cf-976d-e6c31a06df3b" providerId="ADAL" clId="{1643657C-377D-4F86-B666-7A61321F01BD}" dt="2024-07-29T20:29:28.577" v="11" actId="47"/>
        <pc:sldMkLst>
          <pc:docMk/>
          <pc:sldMk cId="2737113634" sldId="296"/>
        </pc:sldMkLst>
      </pc:sldChg>
      <pc:sldChg chg="ord">
        <pc:chgData name="Osorio Opry, Ray, A" userId="1a4fd9af-718d-44cf-976d-e6c31a06df3b" providerId="ADAL" clId="{1643657C-377D-4F86-B666-7A61321F01BD}" dt="2024-07-29T20:30:02.398" v="32"/>
        <pc:sldMkLst>
          <pc:docMk/>
          <pc:sldMk cId="4212535470" sldId="297"/>
        </pc:sldMkLst>
      </pc:sldChg>
      <pc:sldChg chg="del">
        <pc:chgData name="Osorio Opry, Ray, A" userId="1a4fd9af-718d-44cf-976d-e6c31a06df3b" providerId="ADAL" clId="{1643657C-377D-4F86-B666-7A61321F01BD}" dt="2024-07-29T20:29:27.370" v="10" actId="47"/>
        <pc:sldMkLst>
          <pc:docMk/>
          <pc:sldMk cId="2999206694" sldId="298"/>
        </pc:sldMkLst>
      </pc:sldChg>
      <pc:sldChg chg="del">
        <pc:chgData name="Osorio Opry, Ray, A" userId="1a4fd9af-718d-44cf-976d-e6c31a06df3b" providerId="ADAL" clId="{1643657C-377D-4F86-B666-7A61321F01BD}" dt="2024-07-29T20:29:25.778" v="3" actId="47"/>
        <pc:sldMkLst>
          <pc:docMk/>
          <pc:sldMk cId="442112519" sldId="299"/>
        </pc:sldMkLst>
      </pc:sldChg>
      <pc:sldChg chg="del">
        <pc:chgData name="Osorio Opry, Ray, A" userId="1a4fd9af-718d-44cf-976d-e6c31a06df3b" providerId="ADAL" clId="{1643657C-377D-4F86-B666-7A61321F01BD}" dt="2024-07-29T20:29:25.597" v="2" actId="47"/>
        <pc:sldMkLst>
          <pc:docMk/>
          <pc:sldMk cId="5134728" sldId="300"/>
        </pc:sldMkLst>
      </pc:sldChg>
      <pc:sldChg chg="del">
        <pc:chgData name="Osorio Opry, Ray, A" userId="1a4fd9af-718d-44cf-976d-e6c31a06df3b" providerId="ADAL" clId="{1643657C-377D-4F86-B666-7A61321F01BD}" dt="2024-07-29T20:29:26.960" v="8" actId="47"/>
        <pc:sldMkLst>
          <pc:docMk/>
          <pc:sldMk cId="392681167" sldId="301"/>
        </pc:sldMkLst>
      </pc:sldChg>
      <pc:sldChg chg="del ord">
        <pc:chgData name="Osorio Opry, Ray, A" userId="1a4fd9af-718d-44cf-976d-e6c31a06df3b" providerId="ADAL" clId="{1643657C-377D-4F86-B666-7A61321F01BD}" dt="2024-07-29T20:29:48.837" v="28" actId="47"/>
        <pc:sldMkLst>
          <pc:docMk/>
          <pc:sldMk cId="3971971551" sldId="302"/>
        </pc:sldMkLst>
      </pc:sldChg>
      <pc:sldChg chg="delSp modSp add mod setBg delDesignElem">
        <pc:chgData name="Osorio Opry, Ray, A" userId="1a4fd9af-718d-44cf-976d-e6c31a06df3b" providerId="ADAL" clId="{1643657C-377D-4F86-B666-7A61321F01BD}" dt="2024-07-29T20:29:51.950" v="29" actId="207"/>
        <pc:sldMkLst>
          <pc:docMk/>
          <pc:sldMk cId="2579202341" sldId="324"/>
        </pc:sldMkLst>
        <pc:spChg chg="mod">
          <ac:chgData name="Osorio Opry, Ray, A" userId="1a4fd9af-718d-44cf-976d-e6c31a06df3b" providerId="ADAL" clId="{1643657C-377D-4F86-B666-7A61321F01BD}" dt="2024-07-29T20:29:51.950" v="29" actId="207"/>
          <ac:spMkLst>
            <pc:docMk/>
            <pc:sldMk cId="2579202341" sldId="324"/>
            <ac:spMk id="2" creationId="{A52E142F-E6F6-7981-DF89-1FB3FBA2A3A1}"/>
          </ac:spMkLst>
        </pc:spChg>
        <pc:spChg chg="del">
          <ac:chgData name="Osorio Opry, Ray, A" userId="1a4fd9af-718d-44cf-976d-e6c31a06df3b" providerId="ADAL" clId="{1643657C-377D-4F86-B666-7A61321F01BD}" dt="2024-07-29T20:29:47.613" v="27"/>
          <ac:spMkLst>
            <pc:docMk/>
            <pc:sldMk cId="2579202341" sldId="324"/>
            <ac:spMk id="16" creationId="{29FDB030-9B49-4CED-8CCD-4D99382388AC}"/>
          </ac:spMkLst>
        </pc:spChg>
        <pc:spChg chg="del">
          <ac:chgData name="Osorio Opry, Ray, A" userId="1a4fd9af-718d-44cf-976d-e6c31a06df3b" providerId="ADAL" clId="{1643657C-377D-4F86-B666-7A61321F01BD}" dt="2024-07-29T20:29:47.613" v="27"/>
          <ac:spMkLst>
            <pc:docMk/>
            <pc:sldMk cId="2579202341" sldId="324"/>
            <ac:spMk id="17" creationId="{F3060C83-F051-4F0E-ABAD-AA0DFC48B218}"/>
          </ac:spMkLst>
        </pc:spChg>
        <pc:spChg chg="del">
          <ac:chgData name="Osorio Opry, Ray, A" userId="1a4fd9af-718d-44cf-976d-e6c31a06df3b" providerId="ADAL" clId="{1643657C-377D-4F86-B666-7A61321F01BD}" dt="2024-07-29T20:29:47.613" v="27"/>
          <ac:spMkLst>
            <pc:docMk/>
            <pc:sldMk cId="2579202341" sldId="324"/>
            <ac:spMk id="18" creationId="{3783CA14-24A1-485C-8B30-D6A5D87987AD}"/>
          </ac:spMkLst>
        </pc:spChg>
        <pc:spChg chg="del">
          <ac:chgData name="Osorio Opry, Ray, A" userId="1a4fd9af-718d-44cf-976d-e6c31a06df3b" providerId="ADAL" clId="{1643657C-377D-4F86-B666-7A61321F01BD}" dt="2024-07-29T20:29:47.613" v="27"/>
          <ac:spMkLst>
            <pc:docMk/>
            <pc:sldMk cId="2579202341" sldId="324"/>
            <ac:spMk id="19" creationId="{83C98ABE-055B-441F-B07E-44F97F083C39}"/>
          </ac:spMkLst>
        </pc:spChg>
        <pc:spChg chg="del">
          <ac:chgData name="Osorio Opry, Ray, A" userId="1a4fd9af-718d-44cf-976d-e6c31a06df3b" providerId="ADAL" clId="{1643657C-377D-4F86-B666-7A61321F01BD}" dt="2024-07-29T20:29:47.613" v="27"/>
          <ac:spMkLst>
            <pc:docMk/>
            <pc:sldMk cId="2579202341" sldId="324"/>
            <ac:spMk id="20" creationId="{9A97C86A-04D6-40F7-AE84-31AB43E6A846}"/>
          </ac:spMkLst>
        </pc:spChg>
        <pc:spChg chg="del">
          <ac:chgData name="Osorio Opry, Ray, A" userId="1a4fd9af-718d-44cf-976d-e6c31a06df3b" providerId="ADAL" clId="{1643657C-377D-4F86-B666-7A61321F01BD}" dt="2024-07-29T20:29:47.613" v="27"/>
          <ac:spMkLst>
            <pc:docMk/>
            <pc:sldMk cId="2579202341" sldId="324"/>
            <ac:spMk id="22" creationId="{FF9F2414-84E8-453E-B1F3-389FDE8192D9}"/>
          </ac:spMkLst>
        </pc:spChg>
        <pc:spChg chg="del">
          <ac:chgData name="Osorio Opry, Ray, A" userId="1a4fd9af-718d-44cf-976d-e6c31a06df3b" providerId="ADAL" clId="{1643657C-377D-4F86-B666-7A61321F01BD}" dt="2024-07-29T20:29:47.613" v="27"/>
          <ac:spMkLst>
            <pc:docMk/>
            <pc:sldMk cId="2579202341" sldId="324"/>
            <ac:spMk id="24" creationId="{3ECA69A1-7536-43AC-85EF-C7106179F5ED}"/>
          </ac:spMkLst>
        </pc:spChg>
      </pc:sldChg>
      <pc:sldChg chg="delSp modSp add mod">
        <pc:chgData name="Osorio Opry, Ray, A" userId="1a4fd9af-718d-44cf-976d-e6c31a06df3b" providerId="ADAL" clId="{1643657C-377D-4F86-B666-7A61321F01BD}" dt="2024-07-29T20:30:33.349" v="43" actId="478"/>
        <pc:sldMkLst>
          <pc:docMk/>
          <pc:sldMk cId="2066603993" sldId="326"/>
        </pc:sldMkLst>
        <pc:spChg chg="mod">
          <ac:chgData name="Osorio Opry, Ray, A" userId="1a4fd9af-718d-44cf-976d-e6c31a06df3b" providerId="ADAL" clId="{1643657C-377D-4F86-B666-7A61321F01BD}" dt="2024-07-29T20:30:29.913" v="41" actId="1076"/>
          <ac:spMkLst>
            <pc:docMk/>
            <pc:sldMk cId="2066603993" sldId="326"/>
            <ac:spMk id="4" creationId="{569D88A9-F497-6644-A044-4A17A72B472E}"/>
          </ac:spMkLst>
        </pc:spChg>
        <pc:spChg chg="del">
          <ac:chgData name="Osorio Opry, Ray, A" userId="1a4fd9af-718d-44cf-976d-e6c31a06df3b" providerId="ADAL" clId="{1643657C-377D-4F86-B666-7A61321F01BD}" dt="2024-07-29T20:30:33.349" v="43" actId="478"/>
          <ac:spMkLst>
            <pc:docMk/>
            <pc:sldMk cId="2066603993" sldId="326"/>
            <ac:spMk id="11" creationId="{3A96266B-4EF2-199E-2721-BEA9BD0ED293}"/>
          </ac:spMkLst>
        </pc:spChg>
        <pc:graphicFrameChg chg="mod modGraphic">
          <ac:chgData name="Osorio Opry, Ray, A" userId="1a4fd9af-718d-44cf-976d-e6c31a06df3b" providerId="ADAL" clId="{1643657C-377D-4F86-B666-7A61321F01BD}" dt="2024-07-29T20:30:25.598" v="39" actId="1076"/>
          <ac:graphicFrameMkLst>
            <pc:docMk/>
            <pc:sldMk cId="2066603993" sldId="326"/>
            <ac:graphicFrameMk id="10" creationId="{108EB28C-E54F-7FC7-62D7-0DA96103BF06}"/>
          </ac:graphicFrameMkLst>
        </pc:graphicFrameChg>
        <pc:picChg chg="del">
          <ac:chgData name="Osorio Opry, Ray, A" userId="1a4fd9af-718d-44cf-976d-e6c31a06df3b" providerId="ADAL" clId="{1643657C-377D-4F86-B666-7A61321F01BD}" dt="2024-07-29T20:30:32.600" v="42" actId="478"/>
          <ac:picMkLst>
            <pc:docMk/>
            <pc:sldMk cId="2066603993" sldId="326"/>
            <ac:picMk id="12" creationId="{B6B0878A-01C7-AF37-6669-464F708FC579}"/>
          </ac:picMkLst>
        </pc:picChg>
      </pc:sldChg>
      <pc:sldChg chg="delSp modSp add mod">
        <pc:chgData name="Osorio Opry, Ray, A" userId="1a4fd9af-718d-44cf-976d-e6c31a06df3b" providerId="ADAL" clId="{1643657C-377D-4F86-B666-7A61321F01BD}" dt="2024-07-29T20:34:33.526" v="78" actId="478"/>
        <pc:sldMkLst>
          <pc:docMk/>
          <pc:sldMk cId="564231609" sldId="329"/>
        </pc:sldMkLst>
        <pc:spChg chg="mod">
          <ac:chgData name="Osorio Opry, Ray, A" userId="1a4fd9af-718d-44cf-976d-e6c31a06df3b" providerId="ADAL" clId="{1643657C-377D-4F86-B666-7A61321F01BD}" dt="2024-07-29T20:32:54.971" v="47" actId="2711"/>
          <ac:spMkLst>
            <pc:docMk/>
            <pc:sldMk cId="564231609" sldId="329"/>
            <ac:spMk id="3" creationId="{439404F3-8FC1-9E10-A5C5-F807E3409561}"/>
          </ac:spMkLst>
        </pc:spChg>
        <pc:spChg chg="mod">
          <ac:chgData name="Osorio Opry, Ray, A" userId="1a4fd9af-718d-44cf-976d-e6c31a06df3b" providerId="ADAL" clId="{1643657C-377D-4F86-B666-7A61321F01BD}" dt="2024-07-29T20:32:47.002" v="46" actId="2711"/>
          <ac:spMkLst>
            <pc:docMk/>
            <pc:sldMk cId="564231609" sldId="329"/>
            <ac:spMk id="4" creationId="{FBED8A82-35A9-D23A-F4CE-9F212FDCE4B6}"/>
          </ac:spMkLst>
        </pc:spChg>
        <pc:spChg chg="del">
          <ac:chgData name="Osorio Opry, Ray, A" userId="1a4fd9af-718d-44cf-976d-e6c31a06df3b" providerId="ADAL" clId="{1643657C-377D-4F86-B666-7A61321F01BD}" dt="2024-07-29T20:34:33.526" v="78" actId="478"/>
          <ac:spMkLst>
            <pc:docMk/>
            <pc:sldMk cId="564231609" sldId="329"/>
            <ac:spMk id="11" creationId="{3A96266B-4EF2-199E-2721-BEA9BD0ED293}"/>
          </ac:spMkLst>
        </pc:spChg>
        <pc:graphicFrameChg chg="mod modGraphic">
          <ac:chgData name="Osorio Opry, Ray, A" userId="1a4fd9af-718d-44cf-976d-e6c31a06df3b" providerId="ADAL" clId="{1643657C-377D-4F86-B666-7A61321F01BD}" dt="2024-07-29T20:33:28.261" v="61" actId="20577"/>
          <ac:graphicFrameMkLst>
            <pc:docMk/>
            <pc:sldMk cId="564231609" sldId="329"/>
            <ac:graphicFrameMk id="2" creationId="{1CE0DFC0-E245-CF4A-CFCB-6D9D9EDF09D8}"/>
          </ac:graphicFrameMkLst>
        </pc:graphicFrameChg>
        <pc:picChg chg="del">
          <ac:chgData name="Osorio Opry, Ray, A" userId="1a4fd9af-718d-44cf-976d-e6c31a06df3b" providerId="ADAL" clId="{1643657C-377D-4F86-B666-7A61321F01BD}" dt="2024-07-29T20:34:32.903" v="77" actId="478"/>
          <ac:picMkLst>
            <pc:docMk/>
            <pc:sldMk cId="564231609" sldId="329"/>
            <ac:picMk id="12" creationId="{B6B0878A-01C7-AF37-6669-464F708FC579}"/>
          </ac:picMkLst>
        </pc:picChg>
      </pc:sldChg>
      <pc:sldChg chg="delSp modSp add mod">
        <pc:chgData name="Osorio Opry, Ray, A" userId="1a4fd9af-718d-44cf-976d-e6c31a06df3b" providerId="ADAL" clId="{1643657C-377D-4F86-B666-7A61321F01BD}" dt="2024-07-29T20:34:30.073" v="76" actId="478"/>
        <pc:sldMkLst>
          <pc:docMk/>
          <pc:sldMk cId="2568602732" sldId="341"/>
        </pc:sldMkLst>
        <pc:spChg chg="mod">
          <ac:chgData name="Osorio Opry, Ray, A" userId="1a4fd9af-718d-44cf-976d-e6c31a06df3b" providerId="ADAL" clId="{1643657C-377D-4F86-B666-7A61321F01BD}" dt="2024-07-29T20:34:27.750" v="74" actId="1076"/>
          <ac:spMkLst>
            <pc:docMk/>
            <pc:sldMk cId="2568602732" sldId="341"/>
            <ac:spMk id="2" creationId="{C73EC2D6-B71B-F9FC-8D77-D2D8FD12A787}"/>
          </ac:spMkLst>
        </pc:spChg>
        <pc:spChg chg="mod">
          <ac:chgData name="Osorio Opry, Ray, A" userId="1a4fd9af-718d-44cf-976d-e6c31a06df3b" providerId="ADAL" clId="{1643657C-377D-4F86-B666-7A61321F01BD}" dt="2024-07-29T20:34:22.573" v="73" actId="1076"/>
          <ac:spMkLst>
            <pc:docMk/>
            <pc:sldMk cId="2568602732" sldId="341"/>
            <ac:spMk id="4" creationId="{E2C56B76-8AF2-3957-9673-82202243DEA9}"/>
          </ac:spMkLst>
        </pc:spChg>
        <pc:spChg chg="del">
          <ac:chgData name="Osorio Opry, Ray, A" userId="1a4fd9af-718d-44cf-976d-e6c31a06df3b" providerId="ADAL" clId="{1643657C-377D-4F86-B666-7A61321F01BD}" dt="2024-07-29T20:34:29.619" v="75" actId="478"/>
          <ac:spMkLst>
            <pc:docMk/>
            <pc:sldMk cId="2568602732" sldId="341"/>
            <ac:spMk id="11" creationId="{3A96266B-4EF2-199E-2721-BEA9BD0ED293}"/>
          </ac:spMkLst>
        </pc:spChg>
        <pc:picChg chg="del">
          <ac:chgData name="Osorio Opry, Ray, A" userId="1a4fd9af-718d-44cf-976d-e6c31a06df3b" providerId="ADAL" clId="{1643657C-377D-4F86-B666-7A61321F01BD}" dt="2024-07-29T20:34:30.073" v="76" actId="478"/>
          <ac:picMkLst>
            <pc:docMk/>
            <pc:sldMk cId="2568602732" sldId="341"/>
            <ac:picMk id="12" creationId="{B6B0878A-01C7-AF37-6669-464F708FC579}"/>
          </ac:picMkLst>
        </pc:picChg>
      </pc:sldChg>
      <pc:sldChg chg="modSp add mod">
        <pc:chgData name="Osorio Opry, Ray, A" userId="1a4fd9af-718d-44cf-976d-e6c31a06df3b" providerId="ADAL" clId="{1643657C-377D-4F86-B666-7A61321F01BD}" dt="2024-07-29T20:35:21.570" v="134" actId="20577"/>
        <pc:sldMkLst>
          <pc:docMk/>
          <pc:sldMk cId="689949750" sldId="342"/>
        </pc:sldMkLst>
        <pc:spChg chg="mod">
          <ac:chgData name="Osorio Opry, Ray, A" userId="1a4fd9af-718d-44cf-976d-e6c31a06df3b" providerId="ADAL" clId="{1643657C-377D-4F86-B666-7A61321F01BD}" dt="2024-07-29T20:35:21.570" v="134" actId="20577"/>
          <ac:spMkLst>
            <pc:docMk/>
            <pc:sldMk cId="689949750" sldId="342"/>
            <ac:spMk id="2" creationId="{C73EC2D6-B71B-F9FC-8D77-D2D8FD12A787}"/>
          </ac:spMkLst>
        </pc:spChg>
      </pc:sldChg>
      <pc:sldChg chg="modSp add del">
        <pc:chgData name="Osorio Opry, Ray, A" userId="1a4fd9af-718d-44cf-976d-e6c31a06df3b" providerId="ADAL" clId="{1643657C-377D-4F86-B666-7A61321F01BD}" dt="2024-07-29T20:34:51.196" v="80" actId="47"/>
        <pc:sldMkLst>
          <pc:docMk/>
          <pc:sldMk cId="3765296143" sldId="345"/>
        </pc:sldMkLst>
        <pc:spChg chg="mod">
          <ac:chgData name="Osorio Opry, Ray, A" userId="1a4fd9af-718d-44cf-976d-e6c31a06df3b" providerId="ADAL" clId="{1643657C-377D-4F86-B666-7A61321F01BD}" dt="2024-07-29T20:34:46.919" v="79"/>
          <ac:spMkLst>
            <pc:docMk/>
            <pc:sldMk cId="3765296143" sldId="345"/>
            <ac:spMk id="5" creationId="{CACF4FE0-8F8A-9649-8888-0C7B9757B376}"/>
          </ac:spMkLst>
        </pc:spChg>
      </pc:sldChg>
      <pc:sldChg chg="delSp modSp add mod">
        <pc:chgData name="Osorio Opry, Ray, A" userId="1a4fd9af-718d-44cf-976d-e6c31a06df3b" providerId="ADAL" clId="{1643657C-377D-4F86-B666-7A61321F01BD}" dt="2024-07-29T20:38:37.764" v="163" actId="478"/>
        <pc:sldMkLst>
          <pc:docMk/>
          <pc:sldMk cId="3254704758" sldId="346"/>
        </pc:sldMkLst>
        <pc:spChg chg="mod">
          <ac:chgData name="Osorio Opry, Ray, A" userId="1a4fd9af-718d-44cf-976d-e6c31a06df3b" providerId="ADAL" clId="{1643657C-377D-4F86-B666-7A61321F01BD}" dt="2024-07-29T20:37:00.715" v="138" actId="207"/>
          <ac:spMkLst>
            <pc:docMk/>
            <pc:sldMk cId="3254704758" sldId="346"/>
            <ac:spMk id="2" creationId="{C73EC2D6-B71B-F9FC-8D77-D2D8FD12A787}"/>
          </ac:spMkLst>
        </pc:spChg>
        <pc:spChg chg="mod">
          <ac:chgData name="Osorio Opry, Ray, A" userId="1a4fd9af-718d-44cf-976d-e6c31a06df3b" providerId="ADAL" clId="{1643657C-377D-4F86-B666-7A61321F01BD}" dt="2024-07-29T20:36:57.714" v="137" actId="2711"/>
          <ac:spMkLst>
            <pc:docMk/>
            <pc:sldMk cId="3254704758" sldId="346"/>
            <ac:spMk id="4" creationId="{E2C56B76-8AF2-3957-9673-82202243DEA9}"/>
          </ac:spMkLst>
        </pc:spChg>
        <pc:spChg chg="mod">
          <ac:chgData name="Osorio Opry, Ray, A" userId="1a4fd9af-718d-44cf-976d-e6c31a06df3b" providerId="ADAL" clId="{1643657C-377D-4F86-B666-7A61321F01BD}" dt="2024-07-29T20:36:52.466" v="135"/>
          <ac:spMkLst>
            <pc:docMk/>
            <pc:sldMk cId="3254704758" sldId="346"/>
            <ac:spMk id="5" creationId="{CACF4FE0-8F8A-9649-8888-0C7B9757B376}"/>
          </ac:spMkLst>
        </pc:spChg>
        <pc:spChg chg="del">
          <ac:chgData name="Osorio Opry, Ray, A" userId="1a4fd9af-718d-44cf-976d-e6c31a06df3b" providerId="ADAL" clId="{1643657C-377D-4F86-B666-7A61321F01BD}" dt="2024-07-29T20:38:37.764" v="163" actId="478"/>
          <ac:spMkLst>
            <pc:docMk/>
            <pc:sldMk cId="3254704758" sldId="346"/>
            <ac:spMk id="11" creationId="{3A96266B-4EF2-199E-2721-BEA9BD0ED293}"/>
          </ac:spMkLst>
        </pc:spChg>
        <pc:picChg chg="del">
          <ac:chgData name="Osorio Opry, Ray, A" userId="1a4fd9af-718d-44cf-976d-e6c31a06df3b" providerId="ADAL" clId="{1643657C-377D-4F86-B666-7A61321F01BD}" dt="2024-07-29T20:38:37.228" v="162" actId="478"/>
          <ac:picMkLst>
            <pc:docMk/>
            <pc:sldMk cId="3254704758" sldId="346"/>
            <ac:picMk id="12" creationId="{B6B0878A-01C7-AF37-6669-464F708FC579}"/>
          </ac:picMkLst>
        </pc:picChg>
      </pc:sldChg>
      <pc:sldChg chg="delSp modSp add mod">
        <pc:chgData name="Osorio Opry, Ray, A" userId="1a4fd9af-718d-44cf-976d-e6c31a06df3b" providerId="ADAL" clId="{1643657C-377D-4F86-B666-7A61321F01BD}" dt="2024-07-29T20:39:14.101" v="173" actId="478"/>
        <pc:sldMkLst>
          <pc:docMk/>
          <pc:sldMk cId="2325010766" sldId="347"/>
        </pc:sldMkLst>
        <pc:spChg chg="mod">
          <ac:chgData name="Osorio Opry, Ray, A" userId="1a4fd9af-718d-44cf-976d-e6c31a06df3b" providerId="ADAL" clId="{1643657C-377D-4F86-B666-7A61321F01BD}" dt="2024-07-29T20:39:07.189" v="170" actId="14100"/>
          <ac:spMkLst>
            <pc:docMk/>
            <pc:sldMk cId="2325010766" sldId="347"/>
            <ac:spMk id="2" creationId="{C73EC2D6-B71B-F9FC-8D77-D2D8FD12A787}"/>
          </ac:spMkLst>
        </pc:spChg>
        <pc:spChg chg="mod">
          <ac:chgData name="Osorio Opry, Ray, A" userId="1a4fd9af-718d-44cf-976d-e6c31a06df3b" providerId="ADAL" clId="{1643657C-377D-4F86-B666-7A61321F01BD}" dt="2024-07-29T20:39:10.655" v="171" actId="1076"/>
          <ac:spMkLst>
            <pc:docMk/>
            <pc:sldMk cId="2325010766" sldId="347"/>
            <ac:spMk id="4" creationId="{E2C56B76-8AF2-3957-9673-82202243DEA9}"/>
          </ac:spMkLst>
        </pc:spChg>
        <pc:spChg chg="mod">
          <ac:chgData name="Osorio Opry, Ray, A" userId="1a4fd9af-718d-44cf-976d-e6c31a06df3b" providerId="ADAL" clId="{1643657C-377D-4F86-B666-7A61321F01BD}" dt="2024-07-29T20:38:51.131" v="164"/>
          <ac:spMkLst>
            <pc:docMk/>
            <pc:sldMk cId="2325010766" sldId="347"/>
            <ac:spMk id="5" creationId="{CACF4FE0-8F8A-9649-8888-0C7B9757B376}"/>
          </ac:spMkLst>
        </pc:spChg>
        <pc:spChg chg="del">
          <ac:chgData name="Osorio Opry, Ray, A" userId="1a4fd9af-718d-44cf-976d-e6c31a06df3b" providerId="ADAL" clId="{1643657C-377D-4F86-B666-7A61321F01BD}" dt="2024-07-29T20:39:14.101" v="173" actId="478"/>
          <ac:spMkLst>
            <pc:docMk/>
            <pc:sldMk cId="2325010766" sldId="347"/>
            <ac:spMk id="11" creationId="{3A96266B-4EF2-199E-2721-BEA9BD0ED293}"/>
          </ac:spMkLst>
        </pc:spChg>
        <pc:picChg chg="del">
          <ac:chgData name="Osorio Opry, Ray, A" userId="1a4fd9af-718d-44cf-976d-e6c31a06df3b" providerId="ADAL" clId="{1643657C-377D-4F86-B666-7A61321F01BD}" dt="2024-07-29T20:39:11.991" v="172" actId="478"/>
          <ac:picMkLst>
            <pc:docMk/>
            <pc:sldMk cId="2325010766" sldId="347"/>
            <ac:picMk id="12" creationId="{B6B0878A-01C7-AF37-6669-464F708FC579}"/>
          </ac:picMkLst>
        </pc:picChg>
      </pc:sldChg>
      <pc:sldChg chg="delSp modSp add mod">
        <pc:chgData name="Osorio Opry, Ray, A" userId="1a4fd9af-718d-44cf-976d-e6c31a06df3b" providerId="ADAL" clId="{1643657C-377D-4F86-B666-7A61321F01BD}" dt="2024-07-29T20:38:34.739" v="161" actId="478"/>
        <pc:sldMkLst>
          <pc:docMk/>
          <pc:sldMk cId="1046974220" sldId="348"/>
        </pc:sldMkLst>
        <pc:spChg chg="mod">
          <ac:chgData name="Osorio Opry, Ray, A" userId="1a4fd9af-718d-44cf-976d-e6c31a06df3b" providerId="ADAL" clId="{1643657C-377D-4F86-B666-7A61321F01BD}" dt="2024-07-29T20:38:30.073" v="159" actId="404"/>
          <ac:spMkLst>
            <pc:docMk/>
            <pc:sldMk cId="1046974220" sldId="348"/>
            <ac:spMk id="4" creationId="{E2C56B76-8AF2-3957-9673-82202243DEA9}"/>
          </ac:spMkLst>
        </pc:spChg>
        <pc:spChg chg="mod">
          <ac:chgData name="Osorio Opry, Ray, A" userId="1a4fd9af-718d-44cf-976d-e6c31a06df3b" providerId="ADAL" clId="{1643657C-377D-4F86-B666-7A61321F01BD}" dt="2024-07-29T20:37:11.310" v="139"/>
          <ac:spMkLst>
            <pc:docMk/>
            <pc:sldMk cId="1046974220" sldId="348"/>
            <ac:spMk id="5" creationId="{CACF4FE0-8F8A-9649-8888-0C7B9757B376}"/>
          </ac:spMkLst>
        </pc:spChg>
        <pc:spChg chg="mod">
          <ac:chgData name="Osorio Opry, Ray, A" userId="1a4fd9af-718d-44cf-976d-e6c31a06df3b" providerId="ADAL" clId="{1643657C-377D-4F86-B666-7A61321F01BD}" dt="2024-07-29T20:38:21.676" v="157" actId="122"/>
          <ac:spMkLst>
            <pc:docMk/>
            <pc:sldMk cId="1046974220" sldId="348"/>
            <ac:spMk id="6" creationId="{E27A21D6-1D9D-94AC-15E6-0E6AC0BF1FC9}"/>
          </ac:spMkLst>
        </pc:spChg>
        <pc:spChg chg="mod">
          <ac:chgData name="Osorio Opry, Ray, A" userId="1a4fd9af-718d-44cf-976d-e6c31a06df3b" providerId="ADAL" clId="{1643657C-377D-4F86-B666-7A61321F01BD}" dt="2024-07-29T20:38:13.174" v="154" actId="14100"/>
          <ac:spMkLst>
            <pc:docMk/>
            <pc:sldMk cId="1046974220" sldId="348"/>
            <ac:spMk id="7" creationId="{50E61265-ED7C-AE70-C014-6A1C4B52F7EA}"/>
          </ac:spMkLst>
        </pc:spChg>
        <pc:spChg chg="del">
          <ac:chgData name="Osorio Opry, Ray, A" userId="1a4fd9af-718d-44cf-976d-e6c31a06df3b" providerId="ADAL" clId="{1643657C-377D-4F86-B666-7A61321F01BD}" dt="2024-07-29T20:38:34.739" v="161" actId="478"/>
          <ac:spMkLst>
            <pc:docMk/>
            <pc:sldMk cId="1046974220" sldId="348"/>
            <ac:spMk id="11" creationId="{3A96266B-4EF2-199E-2721-BEA9BD0ED293}"/>
          </ac:spMkLst>
        </pc:spChg>
        <pc:graphicFrameChg chg="mod modGraphic">
          <ac:chgData name="Osorio Opry, Ray, A" userId="1a4fd9af-718d-44cf-976d-e6c31a06df3b" providerId="ADAL" clId="{1643657C-377D-4F86-B666-7A61321F01BD}" dt="2024-07-29T20:37:36.062" v="143" actId="208"/>
          <ac:graphicFrameMkLst>
            <pc:docMk/>
            <pc:sldMk cId="1046974220" sldId="348"/>
            <ac:graphicFrameMk id="3" creationId="{1492ABC8-645B-41CB-CC5F-98DDBE362CF8}"/>
          </ac:graphicFrameMkLst>
        </pc:graphicFrameChg>
        <pc:picChg chg="del">
          <ac:chgData name="Osorio Opry, Ray, A" userId="1a4fd9af-718d-44cf-976d-e6c31a06df3b" providerId="ADAL" clId="{1643657C-377D-4F86-B666-7A61321F01BD}" dt="2024-07-29T20:38:34.104" v="160" actId="478"/>
          <ac:picMkLst>
            <pc:docMk/>
            <pc:sldMk cId="1046974220" sldId="348"/>
            <ac:picMk id="12" creationId="{B6B0878A-01C7-AF37-6669-464F708FC579}"/>
          </ac:picMkLst>
        </pc:picChg>
      </pc:sldChg>
    </pc:docChg>
  </pc:docChgLst>
  <pc:docChgLst>
    <pc:chgData name="Blaser, Brittni, M" userId="ab8ae7fd-e6df-48d6-86cd-af9539ddb386" providerId="ADAL" clId="{C661A64F-B8F4-4E8A-B798-61C04B14E5B7}"/>
    <pc:docChg chg="addSld delSld modSld">
      <pc:chgData name="Blaser, Brittni, M" userId="ab8ae7fd-e6df-48d6-86cd-af9539ddb386" providerId="ADAL" clId="{C661A64F-B8F4-4E8A-B798-61C04B14E5B7}" dt="2024-07-30T15:43:09.286" v="2" actId="2696"/>
      <pc:docMkLst>
        <pc:docMk/>
      </pc:docMkLst>
      <pc:sldChg chg="del">
        <pc:chgData name="Blaser, Brittni, M" userId="ab8ae7fd-e6df-48d6-86cd-af9539ddb386" providerId="ADAL" clId="{C661A64F-B8F4-4E8A-B798-61C04B14E5B7}" dt="2024-07-30T15:43:09.286" v="2" actId="2696"/>
        <pc:sldMkLst>
          <pc:docMk/>
          <pc:sldMk cId="4212535470" sldId="297"/>
        </pc:sldMkLst>
      </pc:sldChg>
      <pc:sldChg chg="add">
        <pc:chgData name="Blaser, Brittni, M" userId="ab8ae7fd-e6df-48d6-86cd-af9539ddb386" providerId="ADAL" clId="{C661A64F-B8F4-4E8A-B798-61C04B14E5B7}" dt="2024-07-30T15:43:05.767" v="1"/>
        <pc:sldMkLst>
          <pc:docMk/>
          <pc:sldMk cId="1952911870" sldId="303"/>
        </pc:sldMkLst>
      </pc:sldChg>
      <pc:sldChg chg="modSp mod">
        <pc:chgData name="Blaser, Brittni, M" userId="ab8ae7fd-e6df-48d6-86cd-af9539ddb386" providerId="ADAL" clId="{C661A64F-B8F4-4E8A-B798-61C04B14E5B7}" dt="2024-07-30T15:42:46.486" v="0" actId="2711"/>
        <pc:sldMkLst>
          <pc:docMk/>
          <pc:sldMk cId="2579202341" sldId="324"/>
        </pc:sldMkLst>
        <pc:spChg chg="mod">
          <ac:chgData name="Blaser, Brittni, M" userId="ab8ae7fd-e6df-48d6-86cd-af9539ddb386" providerId="ADAL" clId="{C661A64F-B8F4-4E8A-B798-61C04B14E5B7}" dt="2024-07-30T15:42:46.486" v="0" actId="2711"/>
          <ac:spMkLst>
            <pc:docMk/>
            <pc:sldMk cId="2579202341" sldId="324"/>
            <ac:spMk id="2" creationId="{A52E142F-E6F6-7981-DF89-1FB3FBA2A3A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9DC0E-84BD-47C5-90B3-B9D0A22D32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B3D8DC-2D46-4FA5-9E1F-283A8DB49ABA}">
      <dgm:prSet phldrT="[Text]" custT="1"/>
      <dgm:spPr>
        <a:solidFill>
          <a:schemeClr val="bg1"/>
        </a:solidFill>
        <a:ln w="28575">
          <a:solidFill>
            <a:schemeClr val="accent1"/>
          </a:solidFill>
        </a:ln>
      </dgm:spPr>
      <dgm:t>
        <a:bodyPr/>
        <a:lstStyle/>
        <a:p>
          <a:r>
            <a:rPr lang="en-US" sz="1800" dirty="0">
              <a:solidFill>
                <a:schemeClr val="tx1"/>
              </a:solidFill>
              <a:latin typeface="+mj-lt"/>
            </a:rPr>
            <a:t>Insert Objective </a:t>
          </a:r>
          <a:r>
            <a:rPr lang="en-US" sz="1800" i="1" dirty="0">
              <a:solidFill>
                <a:schemeClr val="tx1"/>
              </a:solidFill>
              <a:latin typeface="+mj-lt"/>
            </a:rPr>
            <a:t>[“Evaluate response protocols during a child abduction scenario”]</a:t>
          </a:r>
        </a:p>
      </dgm:t>
    </dgm:pt>
    <dgm:pt modelId="{5561B062-4FB9-4D0F-A1E3-1FE3AD050AF3}" type="parTrans" cxnId="{BEF5D4B9-B320-47D5-892D-CDD3812A33EE}">
      <dgm:prSet/>
      <dgm:spPr/>
      <dgm:t>
        <a:bodyPr/>
        <a:lstStyle/>
        <a:p>
          <a:endParaRPr lang="en-US" sz="1800">
            <a:latin typeface="+mj-lt"/>
          </a:endParaRPr>
        </a:p>
      </dgm:t>
    </dgm:pt>
    <dgm:pt modelId="{D752DEC4-1DCE-49B3-A98E-68E60AFDA21B}" type="sibTrans" cxnId="{BEF5D4B9-B320-47D5-892D-CDD3812A33EE}">
      <dgm:prSet/>
      <dgm:spPr/>
      <dgm:t>
        <a:bodyPr/>
        <a:lstStyle/>
        <a:p>
          <a:endParaRPr lang="en-US" sz="1800">
            <a:latin typeface="+mj-lt"/>
          </a:endParaRPr>
        </a:p>
      </dgm:t>
    </dgm:pt>
    <dgm:pt modelId="{54124AC0-E40A-4EB2-B2EC-B23D162C3EC4}">
      <dgm:prSet phldrT="[Text]" custT="1"/>
      <dgm:spPr>
        <a:solidFill>
          <a:schemeClr val="bg1"/>
        </a:solidFill>
        <a:ln w="28575">
          <a:solidFill>
            <a:schemeClr val="accent1"/>
          </a:solidFill>
        </a:ln>
      </dgm:spPr>
      <dgm:t>
        <a:bodyPr/>
        <a:lstStyle/>
        <a:p>
          <a:r>
            <a:rPr lang="en-US" sz="1800" dirty="0">
              <a:solidFill>
                <a:schemeClr val="tx1"/>
              </a:solidFill>
              <a:latin typeface="+mj-lt"/>
            </a:rPr>
            <a:t>Insert Objective</a:t>
          </a:r>
        </a:p>
      </dgm:t>
    </dgm:pt>
    <dgm:pt modelId="{3DB8BEB1-E8C4-4ED2-9880-D905D8171AE0}" type="parTrans" cxnId="{DD511014-3C14-4F34-B09F-62D6928C6449}">
      <dgm:prSet/>
      <dgm:spPr/>
      <dgm:t>
        <a:bodyPr/>
        <a:lstStyle/>
        <a:p>
          <a:endParaRPr lang="en-US" sz="1800">
            <a:latin typeface="+mj-lt"/>
          </a:endParaRPr>
        </a:p>
      </dgm:t>
    </dgm:pt>
    <dgm:pt modelId="{6B989802-5193-43F2-BDD0-F994E2F86B5B}" type="sibTrans" cxnId="{DD511014-3C14-4F34-B09F-62D6928C6449}">
      <dgm:prSet/>
      <dgm:spPr/>
      <dgm:t>
        <a:bodyPr/>
        <a:lstStyle/>
        <a:p>
          <a:endParaRPr lang="en-US" sz="1800">
            <a:latin typeface="+mj-lt"/>
          </a:endParaRPr>
        </a:p>
      </dgm:t>
    </dgm:pt>
    <dgm:pt modelId="{88F99DF1-3DD4-4E69-939C-46405EE3C009}">
      <dgm:prSet phldrT="[Text]" custT="1"/>
      <dgm:spPr>
        <a:solidFill>
          <a:schemeClr val="bg1"/>
        </a:solidFill>
        <a:ln w="28575">
          <a:solidFill>
            <a:schemeClr val="accent1"/>
          </a:solidFill>
        </a:ln>
      </dgm:spPr>
      <dgm:t>
        <a:bodyPr/>
        <a:lstStyle/>
        <a:p>
          <a:r>
            <a:rPr lang="en-US" sz="1800" dirty="0">
              <a:solidFill>
                <a:schemeClr val="tx1"/>
              </a:solidFill>
              <a:latin typeface="+mj-lt"/>
            </a:rPr>
            <a:t>Insert Objective</a:t>
          </a:r>
        </a:p>
      </dgm:t>
    </dgm:pt>
    <dgm:pt modelId="{8E5FC5D8-0EF1-4FFE-ACE8-5FE6DF7C90EA}" type="parTrans" cxnId="{2F290E0E-C508-493A-B32D-19885334995E}">
      <dgm:prSet/>
      <dgm:spPr/>
      <dgm:t>
        <a:bodyPr/>
        <a:lstStyle/>
        <a:p>
          <a:endParaRPr lang="en-US" sz="1800">
            <a:latin typeface="+mj-lt"/>
          </a:endParaRPr>
        </a:p>
      </dgm:t>
    </dgm:pt>
    <dgm:pt modelId="{F1FC81AE-72F1-4BED-99C5-8CAAA0EFAA93}" type="sibTrans" cxnId="{2F290E0E-C508-493A-B32D-19885334995E}">
      <dgm:prSet/>
      <dgm:spPr/>
      <dgm:t>
        <a:bodyPr/>
        <a:lstStyle/>
        <a:p>
          <a:endParaRPr lang="en-US" sz="1800">
            <a:latin typeface="+mj-lt"/>
          </a:endParaRPr>
        </a:p>
      </dgm:t>
    </dgm:pt>
    <dgm:pt modelId="{944A3A4B-99FC-4AEF-B3A6-A2E0E642952D}" type="pres">
      <dgm:prSet presAssocID="{6099DC0E-84BD-47C5-90B3-B9D0A22D320B}" presName="linear" presStyleCnt="0">
        <dgm:presLayoutVars>
          <dgm:animLvl val="lvl"/>
          <dgm:resizeHandles val="exact"/>
        </dgm:presLayoutVars>
      </dgm:prSet>
      <dgm:spPr/>
    </dgm:pt>
    <dgm:pt modelId="{3BF362B7-4222-4C23-95B1-CC0196A0DDB6}" type="pres">
      <dgm:prSet presAssocID="{9FB3D8DC-2D46-4FA5-9E1F-283A8DB49ABA}" presName="parentText" presStyleLbl="node1" presStyleIdx="0" presStyleCnt="3" custScaleY="67633" custLinFactNeighborY="-32673">
        <dgm:presLayoutVars>
          <dgm:chMax val="0"/>
          <dgm:bulletEnabled val="1"/>
        </dgm:presLayoutVars>
      </dgm:prSet>
      <dgm:spPr/>
    </dgm:pt>
    <dgm:pt modelId="{AEB1891D-AEDA-4BE4-A9E8-4AAF9E686524}" type="pres">
      <dgm:prSet presAssocID="{D752DEC4-1DCE-49B3-A98E-68E60AFDA21B}" presName="spacer" presStyleCnt="0"/>
      <dgm:spPr/>
    </dgm:pt>
    <dgm:pt modelId="{EE03863F-F008-4456-B39C-5AAE0E47387B}" type="pres">
      <dgm:prSet presAssocID="{54124AC0-E40A-4EB2-B2EC-B23D162C3EC4}" presName="parentText" presStyleLbl="node1" presStyleIdx="1" presStyleCnt="3" custScaleY="67633" custLinFactNeighborY="941">
        <dgm:presLayoutVars>
          <dgm:chMax val="0"/>
          <dgm:bulletEnabled val="1"/>
        </dgm:presLayoutVars>
      </dgm:prSet>
      <dgm:spPr/>
    </dgm:pt>
    <dgm:pt modelId="{67453F8F-4232-4023-876B-B7C25FC6D649}" type="pres">
      <dgm:prSet presAssocID="{6B989802-5193-43F2-BDD0-F994E2F86B5B}" presName="spacer" presStyleCnt="0"/>
      <dgm:spPr/>
    </dgm:pt>
    <dgm:pt modelId="{8DA00516-E0A3-43BD-B3C0-71F4063D6612}" type="pres">
      <dgm:prSet presAssocID="{88F99DF1-3DD4-4E69-939C-46405EE3C009}" presName="parentText" presStyleLbl="node1" presStyleIdx="2" presStyleCnt="3" custScaleY="67633">
        <dgm:presLayoutVars>
          <dgm:chMax val="0"/>
          <dgm:bulletEnabled val="1"/>
        </dgm:presLayoutVars>
      </dgm:prSet>
      <dgm:spPr/>
    </dgm:pt>
  </dgm:ptLst>
  <dgm:cxnLst>
    <dgm:cxn modelId="{91D36408-E377-4962-B0F8-38E96C12FB80}" type="presOf" srcId="{54124AC0-E40A-4EB2-B2EC-B23D162C3EC4}" destId="{EE03863F-F008-4456-B39C-5AAE0E47387B}" srcOrd="0" destOrd="0" presId="urn:microsoft.com/office/officeart/2005/8/layout/vList2"/>
    <dgm:cxn modelId="{2F290E0E-C508-493A-B32D-19885334995E}" srcId="{6099DC0E-84BD-47C5-90B3-B9D0A22D320B}" destId="{88F99DF1-3DD4-4E69-939C-46405EE3C009}" srcOrd="2" destOrd="0" parTransId="{8E5FC5D8-0EF1-4FFE-ACE8-5FE6DF7C90EA}" sibTransId="{F1FC81AE-72F1-4BED-99C5-8CAAA0EFAA93}"/>
    <dgm:cxn modelId="{DD511014-3C14-4F34-B09F-62D6928C6449}" srcId="{6099DC0E-84BD-47C5-90B3-B9D0A22D320B}" destId="{54124AC0-E40A-4EB2-B2EC-B23D162C3EC4}" srcOrd="1" destOrd="0" parTransId="{3DB8BEB1-E8C4-4ED2-9880-D905D8171AE0}" sibTransId="{6B989802-5193-43F2-BDD0-F994E2F86B5B}"/>
    <dgm:cxn modelId="{D4DBA024-A868-45E4-9B3D-894C9C693937}" type="presOf" srcId="{9FB3D8DC-2D46-4FA5-9E1F-283A8DB49ABA}" destId="{3BF362B7-4222-4C23-95B1-CC0196A0DDB6}" srcOrd="0" destOrd="0" presId="urn:microsoft.com/office/officeart/2005/8/layout/vList2"/>
    <dgm:cxn modelId="{BEF5D4B9-B320-47D5-892D-CDD3812A33EE}" srcId="{6099DC0E-84BD-47C5-90B3-B9D0A22D320B}" destId="{9FB3D8DC-2D46-4FA5-9E1F-283A8DB49ABA}" srcOrd="0" destOrd="0" parTransId="{5561B062-4FB9-4D0F-A1E3-1FE3AD050AF3}" sibTransId="{D752DEC4-1DCE-49B3-A98E-68E60AFDA21B}"/>
    <dgm:cxn modelId="{B4632CD0-AAA7-46D8-B5FA-8BB920B0ABAF}" type="presOf" srcId="{88F99DF1-3DD4-4E69-939C-46405EE3C009}" destId="{8DA00516-E0A3-43BD-B3C0-71F4063D6612}" srcOrd="0" destOrd="0" presId="urn:microsoft.com/office/officeart/2005/8/layout/vList2"/>
    <dgm:cxn modelId="{9CD4E6F1-57E1-4A0C-B782-05E72C9D73AF}" type="presOf" srcId="{6099DC0E-84BD-47C5-90B3-B9D0A22D320B}" destId="{944A3A4B-99FC-4AEF-B3A6-A2E0E642952D}" srcOrd="0" destOrd="0" presId="urn:microsoft.com/office/officeart/2005/8/layout/vList2"/>
    <dgm:cxn modelId="{5F46E9D9-3531-4D81-9009-12146819C23C}" type="presParOf" srcId="{944A3A4B-99FC-4AEF-B3A6-A2E0E642952D}" destId="{3BF362B7-4222-4C23-95B1-CC0196A0DDB6}" srcOrd="0" destOrd="0" presId="urn:microsoft.com/office/officeart/2005/8/layout/vList2"/>
    <dgm:cxn modelId="{3203699A-CDED-40A4-8826-E15C31BED968}" type="presParOf" srcId="{944A3A4B-99FC-4AEF-B3A6-A2E0E642952D}" destId="{AEB1891D-AEDA-4BE4-A9E8-4AAF9E686524}" srcOrd="1" destOrd="0" presId="urn:microsoft.com/office/officeart/2005/8/layout/vList2"/>
    <dgm:cxn modelId="{0F4D4DA5-62FE-47CE-9352-59CC331A9414}" type="presParOf" srcId="{944A3A4B-99FC-4AEF-B3A6-A2E0E642952D}" destId="{EE03863F-F008-4456-B39C-5AAE0E47387B}" srcOrd="2" destOrd="0" presId="urn:microsoft.com/office/officeart/2005/8/layout/vList2"/>
    <dgm:cxn modelId="{E4E80B1C-BCB7-40EF-83A4-1702680C1D98}" type="presParOf" srcId="{944A3A4B-99FC-4AEF-B3A6-A2E0E642952D}" destId="{67453F8F-4232-4023-876B-B7C25FC6D649}" srcOrd="3" destOrd="0" presId="urn:microsoft.com/office/officeart/2005/8/layout/vList2"/>
    <dgm:cxn modelId="{22EEA6D5-5E46-4382-936B-B00809EE58D4}" type="presParOf" srcId="{944A3A4B-99FC-4AEF-B3A6-A2E0E642952D}" destId="{8DA00516-E0A3-43BD-B3C0-71F4063D661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30AA4C-39D4-4896-AC37-0F99CE3D481E}" type="doc">
      <dgm:prSet loTypeId="urn:microsoft.com/office/officeart/2005/8/layout/cycle6" loCatId="relationship" qsTypeId="urn:microsoft.com/office/officeart/2005/8/quickstyle/simple1" qsCatId="simple" csTypeId="urn:microsoft.com/office/officeart/2005/8/colors/accent2_2" csCatId="accent2" phldr="1"/>
      <dgm:spPr/>
      <dgm:t>
        <a:bodyPr/>
        <a:lstStyle/>
        <a:p>
          <a:endParaRPr lang="en-US"/>
        </a:p>
      </dgm:t>
    </dgm:pt>
    <dgm:pt modelId="{5F2DC9AF-1349-4EAB-89C4-9702AD3C6A51}">
      <dgm:prSet phldrT="[Text]"/>
      <dgm:spPr>
        <a:solidFill>
          <a:schemeClr val="tx1"/>
        </a:solidFill>
        <a:ln>
          <a:solidFill>
            <a:schemeClr val="tx1"/>
          </a:solidFill>
        </a:ln>
      </dgm:spPr>
      <dgm:t>
        <a:bodyPr/>
        <a:lstStyle/>
        <a:p>
          <a:r>
            <a:rPr lang="en-US" dirty="0">
              <a:solidFill>
                <a:schemeClr val="bg1"/>
              </a:solidFill>
              <a:latin typeface="VAG Rounded Next" panose="020F0502020203020204" pitchFamily="34" charset="0"/>
            </a:rPr>
            <a:t>Communications</a:t>
          </a:r>
        </a:p>
      </dgm:t>
    </dgm:pt>
    <dgm:pt modelId="{6C6180B8-0C5B-4B2F-94C8-B033C7CDF5D0}" type="parTrans" cxnId="{49F991DF-7522-4578-AF9E-1032C35521B4}">
      <dgm:prSet/>
      <dgm:spPr/>
      <dgm:t>
        <a:bodyPr/>
        <a:lstStyle/>
        <a:p>
          <a:endParaRPr lang="en-US">
            <a:latin typeface="VAG Rounded Next" panose="020F0502020203020204" pitchFamily="34" charset="0"/>
          </a:endParaRPr>
        </a:p>
      </dgm:t>
    </dgm:pt>
    <dgm:pt modelId="{BB38A30A-71BE-4D29-B47E-72841D4F9D5C}" type="sibTrans" cxnId="{49F991DF-7522-4578-AF9E-1032C35521B4}">
      <dgm:prSet/>
      <dgm:spPr/>
      <dgm:t>
        <a:bodyPr/>
        <a:lstStyle/>
        <a:p>
          <a:endParaRPr lang="en-US">
            <a:latin typeface="VAG Rounded Next" panose="020F0502020203020204" pitchFamily="34" charset="0"/>
          </a:endParaRPr>
        </a:p>
      </dgm:t>
    </dgm:pt>
    <dgm:pt modelId="{1E8D2E8A-BABA-479E-AA4E-BCC07DEC3334}">
      <dgm:prSet phldrT="[Text]"/>
      <dgm:spPr>
        <a:solidFill>
          <a:schemeClr val="tx1"/>
        </a:solidFill>
        <a:ln>
          <a:solidFill>
            <a:schemeClr val="tx1"/>
          </a:solidFill>
        </a:ln>
      </dgm:spPr>
      <dgm:t>
        <a:bodyPr/>
        <a:lstStyle/>
        <a:p>
          <a:r>
            <a:rPr lang="en-US" dirty="0">
              <a:solidFill>
                <a:schemeClr val="bg1"/>
              </a:solidFill>
              <a:latin typeface="VAG Rounded Next" panose="020F0502020203020204" pitchFamily="34" charset="0"/>
            </a:rPr>
            <a:t>Resources &amp; Assets</a:t>
          </a:r>
        </a:p>
      </dgm:t>
    </dgm:pt>
    <dgm:pt modelId="{E29741D6-3C3B-4DC2-8A14-CDC0580D0CDD}" type="parTrans" cxnId="{FAE38BFC-FDD4-4E58-82BE-78862BDFB6CA}">
      <dgm:prSet/>
      <dgm:spPr/>
      <dgm:t>
        <a:bodyPr/>
        <a:lstStyle/>
        <a:p>
          <a:endParaRPr lang="en-US">
            <a:latin typeface="VAG Rounded Next" panose="020F0502020203020204" pitchFamily="34" charset="0"/>
          </a:endParaRPr>
        </a:p>
      </dgm:t>
    </dgm:pt>
    <dgm:pt modelId="{5C4C8E95-0FCD-4370-B560-FBDE5BBB5BD2}" type="sibTrans" cxnId="{FAE38BFC-FDD4-4E58-82BE-78862BDFB6CA}">
      <dgm:prSet/>
      <dgm:spPr/>
      <dgm:t>
        <a:bodyPr/>
        <a:lstStyle/>
        <a:p>
          <a:endParaRPr lang="en-US">
            <a:latin typeface="VAG Rounded Next" panose="020F0502020203020204" pitchFamily="34" charset="0"/>
          </a:endParaRPr>
        </a:p>
      </dgm:t>
    </dgm:pt>
    <dgm:pt modelId="{FC9D4B4C-93DF-4635-BC45-02E3E0A01C21}">
      <dgm:prSet phldrT="[Text]"/>
      <dgm:spPr>
        <a:solidFill>
          <a:schemeClr val="tx1"/>
        </a:solidFill>
        <a:ln>
          <a:solidFill>
            <a:schemeClr val="tx1"/>
          </a:solidFill>
        </a:ln>
      </dgm:spPr>
      <dgm:t>
        <a:bodyPr/>
        <a:lstStyle/>
        <a:p>
          <a:r>
            <a:rPr lang="en-US" dirty="0">
              <a:solidFill>
                <a:schemeClr val="bg1"/>
              </a:solidFill>
              <a:latin typeface="VAG Rounded Next" panose="020F0502020203020204" pitchFamily="34" charset="0"/>
            </a:rPr>
            <a:t>Safety &amp; Security</a:t>
          </a:r>
        </a:p>
      </dgm:t>
    </dgm:pt>
    <dgm:pt modelId="{7AABA955-C0BA-4A0F-8B47-111213FE8135}" type="parTrans" cxnId="{19326792-70B8-48FD-BC9A-EFAEE33CB625}">
      <dgm:prSet/>
      <dgm:spPr/>
      <dgm:t>
        <a:bodyPr/>
        <a:lstStyle/>
        <a:p>
          <a:endParaRPr lang="en-US">
            <a:latin typeface="VAG Rounded Next" panose="020F0502020203020204" pitchFamily="34" charset="0"/>
          </a:endParaRPr>
        </a:p>
      </dgm:t>
    </dgm:pt>
    <dgm:pt modelId="{4EBFD567-3D61-4F26-9D32-A1C5DF989C7D}" type="sibTrans" cxnId="{19326792-70B8-48FD-BC9A-EFAEE33CB625}">
      <dgm:prSet/>
      <dgm:spPr/>
      <dgm:t>
        <a:bodyPr/>
        <a:lstStyle/>
        <a:p>
          <a:endParaRPr lang="en-US">
            <a:latin typeface="VAG Rounded Next" panose="020F0502020203020204" pitchFamily="34" charset="0"/>
          </a:endParaRPr>
        </a:p>
      </dgm:t>
    </dgm:pt>
    <dgm:pt modelId="{EF4C5BFD-955A-4377-8EF6-EF1C7DD70821}">
      <dgm:prSet phldrT="[Text]"/>
      <dgm:spPr>
        <a:solidFill>
          <a:schemeClr val="tx1"/>
        </a:solidFill>
        <a:ln>
          <a:solidFill>
            <a:schemeClr val="tx1"/>
          </a:solidFill>
        </a:ln>
      </dgm:spPr>
      <dgm:t>
        <a:bodyPr/>
        <a:lstStyle/>
        <a:p>
          <a:r>
            <a:rPr lang="en-US" dirty="0">
              <a:solidFill>
                <a:schemeClr val="bg1"/>
              </a:solidFill>
              <a:latin typeface="VAG Rounded Next" panose="020F0502020203020204" pitchFamily="34" charset="0"/>
            </a:rPr>
            <a:t>Staff Responsibilities</a:t>
          </a:r>
        </a:p>
      </dgm:t>
    </dgm:pt>
    <dgm:pt modelId="{F5FCBD82-8FD8-4525-B625-342FB34B37DF}" type="parTrans" cxnId="{C31342DE-0EDF-43AD-B5EA-2A01CEF4F602}">
      <dgm:prSet/>
      <dgm:spPr/>
      <dgm:t>
        <a:bodyPr/>
        <a:lstStyle/>
        <a:p>
          <a:endParaRPr lang="en-US">
            <a:latin typeface="VAG Rounded Next" panose="020F0502020203020204" pitchFamily="34" charset="0"/>
          </a:endParaRPr>
        </a:p>
      </dgm:t>
    </dgm:pt>
    <dgm:pt modelId="{3F33FA1A-612D-4AAD-AE18-2CD1B456035A}" type="sibTrans" cxnId="{C31342DE-0EDF-43AD-B5EA-2A01CEF4F602}">
      <dgm:prSet/>
      <dgm:spPr/>
      <dgm:t>
        <a:bodyPr/>
        <a:lstStyle/>
        <a:p>
          <a:endParaRPr lang="en-US">
            <a:solidFill>
              <a:srgbClr val="FED141"/>
            </a:solidFill>
            <a:latin typeface="VAG Rounded Next" panose="020F0502020203020204" pitchFamily="34" charset="0"/>
          </a:endParaRPr>
        </a:p>
      </dgm:t>
    </dgm:pt>
    <dgm:pt modelId="{BE20F4E3-2707-4424-B26D-1F6C0C844BEA}">
      <dgm:prSet phldrT="[Text]"/>
      <dgm:spPr>
        <a:solidFill>
          <a:schemeClr val="tx1"/>
        </a:solidFill>
        <a:ln>
          <a:solidFill>
            <a:schemeClr val="tx1"/>
          </a:solidFill>
        </a:ln>
      </dgm:spPr>
      <dgm:t>
        <a:bodyPr/>
        <a:lstStyle/>
        <a:p>
          <a:r>
            <a:rPr lang="en-US" dirty="0">
              <a:solidFill>
                <a:schemeClr val="bg1"/>
              </a:solidFill>
              <a:latin typeface="VAG Rounded Next" panose="020F0502020203020204" pitchFamily="34" charset="0"/>
            </a:rPr>
            <a:t>Utilities Management</a:t>
          </a:r>
        </a:p>
      </dgm:t>
    </dgm:pt>
    <dgm:pt modelId="{93FA0B52-DFFC-48DC-AB0A-FB84F4D70B2F}" type="parTrans" cxnId="{819BB589-60AF-4FF5-A377-0D9B6BDCCF83}">
      <dgm:prSet/>
      <dgm:spPr/>
      <dgm:t>
        <a:bodyPr/>
        <a:lstStyle/>
        <a:p>
          <a:endParaRPr lang="en-US">
            <a:latin typeface="VAG Rounded Next" panose="020F0502020203020204" pitchFamily="34" charset="0"/>
          </a:endParaRPr>
        </a:p>
      </dgm:t>
    </dgm:pt>
    <dgm:pt modelId="{6404C408-1C95-4ABF-AE7D-BD7E196A0413}" type="sibTrans" cxnId="{819BB589-60AF-4FF5-A377-0D9B6BDCCF83}">
      <dgm:prSet/>
      <dgm:spPr/>
      <dgm:t>
        <a:bodyPr/>
        <a:lstStyle/>
        <a:p>
          <a:endParaRPr lang="en-US">
            <a:latin typeface="VAG Rounded Next" panose="020F0502020203020204" pitchFamily="34" charset="0"/>
          </a:endParaRPr>
        </a:p>
      </dgm:t>
    </dgm:pt>
    <dgm:pt modelId="{51CC8E6C-A49F-4F45-9A6B-563D2B53623F}">
      <dgm:prSet custT="1"/>
      <dgm:spPr>
        <a:solidFill>
          <a:schemeClr val="tx1"/>
        </a:solidFill>
        <a:ln>
          <a:solidFill>
            <a:schemeClr val="tx1"/>
          </a:solidFill>
        </a:ln>
      </dgm:spPr>
      <dgm:t>
        <a:bodyPr spcFirstLastPara="0" vert="horz" wrap="square" lIns="34290" tIns="34290" rIns="34290" bIns="34290" numCol="1" spcCol="1270" anchor="ctr" anchorCtr="0"/>
        <a:lstStyle/>
        <a:p>
          <a:pPr marL="0" lvl="0" indent="0" algn="ctr" defTabSz="400050">
            <a:lnSpc>
              <a:spcPct val="90000"/>
            </a:lnSpc>
            <a:spcBef>
              <a:spcPct val="0"/>
            </a:spcBef>
            <a:spcAft>
              <a:spcPct val="35000"/>
            </a:spcAft>
            <a:buNone/>
          </a:pPr>
          <a:r>
            <a:rPr lang="en-US" sz="900" kern="1200" dirty="0">
              <a:solidFill>
                <a:schemeClr val="bg1"/>
              </a:solidFill>
              <a:latin typeface="VAG Rounded Next" panose="020F0502020203020204" pitchFamily="34" charset="0"/>
              <a:ea typeface="+mn-ea"/>
              <a:cs typeface="+mn-cs"/>
            </a:rPr>
            <a:t>Patient Clinical &amp; Support Activities</a:t>
          </a:r>
        </a:p>
      </dgm:t>
    </dgm:pt>
    <dgm:pt modelId="{F0D039A0-784D-4FC7-9E10-E16C730F35EF}" type="parTrans" cxnId="{274E5987-C481-4629-BE2C-14312C9E99A2}">
      <dgm:prSet/>
      <dgm:spPr/>
      <dgm:t>
        <a:bodyPr/>
        <a:lstStyle/>
        <a:p>
          <a:endParaRPr lang="en-US"/>
        </a:p>
      </dgm:t>
    </dgm:pt>
    <dgm:pt modelId="{80137F4F-2C8E-406D-A81B-A3A278C576B7}" type="sibTrans" cxnId="{274E5987-C481-4629-BE2C-14312C9E99A2}">
      <dgm:prSet/>
      <dgm:spPr/>
      <dgm:t>
        <a:bodyPr/>
        <a:lstStyle/>
        <a:p>
          <a:endParaRPr lang="en-US"/>
        </a:p>
      </dgm:t>
    </dgm:pt>
    <dgm:pt modelId="{87CFFE4D-EEED-4753-BFD2-B8AC00F159EA}" type="pres">
      <dgm:prSet presAssocID="{4E30AA4C-39D4-4896-AC37-0F99CE3D481E}" presName="cycle" presStyleCnt="0">
        <dgm:presLayoutVars>
          <dgm:dir/>
          <dgm:resizeHandles val="exact"/>
        </dgm:presLayoutVars>
      </dgm:prSet>
      <dgm:spPr/>
    </dgm:pt>
    <dgm:pt modelId="{DD573D8B-6CC4-4DEC-94E9-56C688CF3F6F}" type="pres">
      <dgm:prSet presAssocID="{5F2DC9AF-1349-4EAB-89C4-9702AD3C6A51}" presName="node" presStyleLbl="node1" presStyleIdx="0" presStyleCnt="6">
        <dgm:presLayoutVars>
          <dgm:bulletEnabled val="1"/>
        </dgm:presLayoutVars>
      </dgm:prSet>
      <dgm:spPr/>
    </dgm:pt>
    <dgm:pt modelId="{35705CDB-CB13-44DD-9396-15B6655FD227}" type="pres">
      <dgm:prSet presAssocID="{5F2DC9AF-1349-4EAB-89C4-9702AD3C6A51}" presName="spNode" presStyleCnt="0"/>
      <dgm:spPr/>
    </dgm:pt>
    <dgm:pt modelId="{33B71608-21F2-41B7-83DD-755E222B3F13}" type="pres">
      <dgm:prSet presAssocID="{BB38A30A-71BE-4D29-B47E-72841D4F9D5C}" presName="sibTrans" presStyleLbl="sibTrans1D1" presStyleIdx="0" presStyleCnt="6"/>
      <dgm:spPr/>
    </dgm:pt>
    <dgm:pt modelId="{95289758-B5D7-4077-AFB8-28B17C12FD32}" type="pres">
      <dgm:prSet presAssocID="{1E8D2E8A-BABA-479E-AA4E-BCC07DEC3334}" presName="node" presStyleLbl="node1" presStyleIdx="1" presStyleCnt="6">
        <dgm:presLayoutVars>
          <dgm:bulletEnabled val="1"/>
        </dgm:presLayoutVars>
      </dgm:prSet>
      <dgm:spPr/>
    </dgm:pt>
    <dgm:pt modelId="{70944E34-7030-4687-B1CC-C147A78A50C1}" type="pres">
      <dgm:prSet presAssocID="{1E8D2E8A-BABA-479E-AA4E-BCC07DEC3334}" presName="spNode" presStyleCnt="0"/>
      <dgm:spPr/>
    </dgm:pt>
    <dgm:pt modelId="{C374F4C5-0C07-4551-90A1-A28935259A8A}" type="pres">
      <dgm:prSet presAssocID="{5C4C8E95-0FCD-4370-B560-FBDE5BBB5BD2}" presName="sibTrans" presStyleLbl="sibTrans1D1" presStyleIdx="1" presStyleCnt="6"/>
      <dgm:spPr/>
    </dgm:pt>
    <dgm:pt modelId="{998C438E-AF9A-4A45-B070-7AAA7CDF7695}" type="pres">
      <dgm:prSet presAssocID="{FC9D4B4C-93DF-4635-BC45-02E3E0A01C21}" presName="node" presStyleLbl="node1" presStyleIdx="2" presStyleCnt="6">
        <dgm:presLayoutVars>
          <dgm:bulletEnabled val="1"/>
        </dgm:presLayoutVars>
      </dgm:prSet>
      <dgm:spPr/>
    </dgm:pt>
    <dgm:pt modelId="{0EC861C5-822B-4CD7-8D63-D1E791815ABA}" type="pres">
      <dgm:prSet presAssocID="{FC9D4B4C-93DF-4635-BC45-02E3E0A01C21}" presName="spNode" presStyleCnt="0"/>
      <dgm:spPr/>
    </dgm:pt>
    <dgm:pt modelId="{6E0AF227-63A1-4782-B54C-E75AA27A362A}" type="pres">
      <dgm:prSet presAssocID="{4EBFD567-3D61-4F26-9D32-A1C5DF989C7D}" presName="sibTrans" presStyleLbl="sibTrans1D1" presStyleIdx="2" presStyleCnt="6"/>
      <dgm:spPr/>
    </dgm:pt>
    <dgm:pt modelId="{24E18DFB-9AFA-429A-AD0C-00374DDBBEC6}" type="pres">
      <dgm:prSet presAssocID="{EF4C5BFD-955A-4377-8EF6-EF1C7DD70821}" presName="node" presStyleLbl="node1" presStyleIdx="3" presStyleCnt="6">
        <dgm:presLayoutVars>
          <dgm:bulletEnabled val="1"/>
        </dgm:presLayoutVars>
      </dgm:prSet>
      <dgm:spPr/>
    </dgm:pt>
    <dgm:pt modelId="{1AE451CD-02D1-43D6-BC49-DF69209CC36C}" type="pres">
      <dgm:prSet presAssocID="{EF4C5BFD-955A-4377-8EF6-EF1C7DD70821}" presName="spNode" presStyleCnt="0"/>
      <dgm:spPr/>
    </dgm:pt>
    <dgm:pt modelId="{7F94E77E-E103-447C-BB36-A47B0981BA56}" type="pres">
      <dgm:prSet presAssocID="{3F33FA1A-612D-4AAD-AE18-2CD1B456035A}" presName="sibTrans" presStyleLbl="sibTrans1D1" presStyleIdx="3" presStyleCnt="6"/>
      <dgm:spPr/>
    </dgm:pt>
    <dgm:pt modelId="{57A0C2E2-904A-4FB6-BA1E-F3B4C8D929BB}" type="pres">
      <dgm:prSet presAssocID="{BE20F4E3-2707-4424-B26D-1F6C0C844BEA}" presName="node" presStyleLbl="node1" presStyleIdx="4" presStyleCnt="6">
        <dgm:presLayoutVars>
          <dgm:bulletEnabled val="1"/>
        </dgm:presLayoutVars>
      </dgm:prSet>
      <dgm:spPr/>
    </dgm:pt>
    <dgm:pt modelId="{5E28567F-D486-4B82-8965-6A524B391E8B}" type="pres">
      <dgm:prSet presAssocID="{BE20F4E3-2707-4424-B26D-1F6C0C844BEA}" presName="spNode" presStyleCnt="0"/>
      <dgm:spPr/>
    </dgm:pt>
    <dgm:pt modelId="{291AA31F-463E-457A-A95B-F19C3F76425F}" type="pres">
      <dgm:prSet presAssocID="{6404C408-1C95-4ABF-AE7D-BD7E196A0413}" presName="sibTrans" presStyleLbl="sibTrans1D1" presStyleIdx="4" presStyleCnt="6"/>
      <dgm:spPr/>
    </dgm:pt>
    <dgm:pt modelId="{1B7DA03F-0052-42C8-BD61-379F4A19A3C4}" type="pres">
      <dgm:prSet presAssocID="{51CC8E6C-A49F-4F45-9A6B-563D2B53623F}" presName="node" presStyleLbl="node1" presStyleIdx="5" presStyleCnt="6">
        <dgm:presLayoutVars>
          <dgm:bulletEnabled val="1"/>
        </dgm:presLayoutVars>
      </dgm:prSet>
      <dgm:spPr>
        <a:xfrm>
          <a:off x="1290712" y="795429"/>
          <a:ext cx="1036965" cy="674027"/>
        </a:xfrm>
        <a:prstGeom prst="roundRect">
          <a:avLst/>
        </a:prstGeom>
      </dgm:spPr>
    </dgm:pt>
    <dgm:pt modelId="{EB2CDAF3-3478-4F3E-A155-7BFD757F7167}" type="pres">
      <dgm:prSet presAssocID="{51CC8E6C-A49F-4F45-9A6B-563D2B53623F}" presName="spNode" presStyleCnt="0"/>
      <dgm:spPr/>
    </dgm:pt>
    <dgm:pt modelId="{EEE1F73D-2BDE-45F1-B38E-C54273D8B6C3}" type="pres">
      <dgm:prSet presAssocID="{80137F4F-2C8E-406D-A81B-A3A278C576B7}" presName="sibTrans" presStyleLbl="sibTrans1D1" presStyleIdx="5" presStyleCnt="6"/>
      <dgm:spPr/>
    </dgm:pt>
  </dgm:ptLst>
  <dgm:cxnLst>
    <dgm:cxn modelId="{FABF3D0A-624F-44D2-BB02-C647DB7249C3}" type="presOf" srcId="{BB38A30A-71BE-4D29-B47E-72841D4F9D5C}" destId="{33B71608-21F2-41B7-83DD-755E222B3F13}" srcOrd="0" destOrd="0" presId="urn:microsoft.com/office/officeart/2005/8/layout/cycle6"/>
    <dgm:cxn modelId="{D0A33651-354D-4A32-A8C3-12754031768F}" type="presOf" srcId="{80137F4F-2C8E-406D-A81B-A3A278C576B7}" destId="{EEE1F73D-2BDE-45F1-B38E-C54273D8B6C3}" srcOrd="0" destOrd="0" presId="urn:microsoft.com/office/officeart/2005/8/layout/cycle6"/>
    <dgm:cxn modelId="{1D01DE78-AA39-416C-9A85-36151568443F}" type="presOf" srcId="{6404C408-1C95-4ABF-AE7D-BD7E196A0413}" destId="{291AA31F-463E-457A-A95B-F19C3F76425F}" srcOrd="0" destOrd="0" presId="urn:microsoft.com/office/officeart/2005/8/layout/cycle6"/>
    <dgm:cxn modelId="{274E5987-C481-4629-BE2C-14312C9E99A2}" srcId="{4E30AA4C-39D4-4896-AC37-0F99CE3D481E}" destId="{51CC8E6C-A49F-4F45-9A6B-563D2B53623F}" srcOrd="5" destOrd="0" parTransId="{F0D039A0-784D-4FC7-9E10-E16C730F35EF}" sibTransId="{80137F4F-2C8E-406D-A81B-A3A278C576B7}"/>
    <dgm:cxn modelId="{D2EA9589-F55E-419E-8632-1039F13B3622}" type="presOf" srcId="{1E8D2E8A-BABA-479E-AA4E-BCC07DEC3334}" destId="{95289758-B5D7-4077-AFB8-28B17C12FD32}" srcOrd="0" destOrd="0" presId="urn:microsoft.com/office/officeart/2005/8/layout/cycle6"/>
    <dgm:cxn modelId="{819BB589-60AF-4FF5-A377-0D9B6BDCCF83}" srcId="{4E30AA4C-39D4-4896-AC37-0F99CE3D481E}" destId="{BE20F4E3-2707-4424-B26D-1F6C0C844BEA}" srcOrd="4" destOrd="0" parTransId="{93FA0B52-DFFC-48DC-AB0A-FB84F4D70B2F}" sibTransId="{6404C408-1C95-4ABF-AE7D-BD7E196A0413}"/>
    <dgm:cxn modelId="{CBB13891-D09B-4054-BE5E-8D80A4B27D8A}" type="presOf" srcId="{4E30AA4C-39D4-4896-AC37-0F99CE3D481E}" destId="{87CFFE4D-EEED-4753-BFD2-B8AC00F159EA}" srcOrd="0" destOrd="0" presId="urn:microsoft.com/office/officeart/2005/8/layout/cycle6"/>
    <dgm:cxn modelId="{19326792-70B8-48FD-BC9A-EFAEE33CB625}" srcId="{4E30AA4C-39D4-4896-AC37-0F99CE3D481E}" destId="{FC9D4B4C-93DF-4635-BC45-02E3E0A01C21}" srcOrd="2" destOrd="0" parTransId="{7AABA955-C0BA-4A0F-8B47-111213FE8135}" sibTransId="{4EBFD567-3D61-4F26-9D32-A1C5DF989C7D}"/>
    <dgm:cxn modelId="{5A9EA694-EBF1-4F6B-8188-DECE679C9C41}" type="presOf" srcId="{5C4C8E95-0FCD-4370-B560-FBDE5BBB5BD2}" destId="{C374F4C5-0C07-4551-90A1-A28935259A8A}" srcOrd="0" destOrd="0" presId="urn:microsoft.com/office/officeart/2005/8/layout/cycle6"/>
    <dgm:cxn modelId="{0E3968A0-373C-4AC8-AD35-84A6968B898E}" type="presOf" srcId="{FC9D4B4C-93DF-4635-BC45-02E3E0A01C21}" destId="{998C438E-AF9A-4A45-B070-7AAA7CDF7695}" srcOrd="0" destOrd="0" presId="urn:microsoft.com/office/officeart/2005/8/layout/cycle6"/>
    <dgm:cxn modelId="{31A8C4B0-8595-4B6E-B3CC-AC07B4E4D20A}" type="presOf" srcId="{3F33FA1A-612D-4AAD-AE18-2CD1B456035A}" destId="{7F94E77E-E103-447C-BB36-A47B0981BA56}" srcOrd="0" destOrd="0" presId="urn:microsoft.com/office/officeart/2005/8/layout/cycle6"/>
    <dgm:cxn modelId="{6FCDE8B0-0A6A-4CB2-AA5F-312B5BEB0A9F}" type="presOf" srcId="{EF4C5BFD-955A-4377-8EF6-EF1C7DD70821}" destId="{24E18DFB-9AFA-429A-AD0C-00374DDBBEC6}" srcOrd="0" destOrd="0" presId="urn:microsoft.com/office/officeart/2005/8/layout/cycle6"/>
    <dgm:cxn modelId="{E46305B1-70F8-46D5-AD68-996E58C73B77}" type="presOf" srcId="{BE20F4E3-2707-4424-B26D-1F6C0C844BEA}" destId="{57A0C2E2-904A-4FB6-BA1E-F3B4C8D929BB}" srcOrd="0" destOrd="0" presId="urn:microsoft.com/office/officeart/2005/8/layout/cycle6"/>
    <dgm:cxn modelId="{05DF07C8-6774-40B0-9E24-5747783F3710}" type="presOf" srcId="{4EBFD567-3D61-4F26-9D32-A1C5DF989C7D}" destId="{6E0AF227-63A1-4782-B54C-E75AA27A362A}" srcOrd="0" destOrd="0" presId="urn:microsoft.com/office/officeart/2005/8/layout/cycle6"/>
    <dgm:cxn modelId="{C31342DE-0EDF-43AD-B5EA-2A01CEF4F602}" srcId="{4E30AA4C-39D4-4896-AC37-0F99CE3D481E}" destId="{EF4C5BFD-955A-4377-8EF6-EF1C7DD70821}" srcOrd="3" destOrd="0" parTransId="{F5FCBD82-8FD8-4525-B625-342FB34B37DF}" sibTransId="{3F33FA1A-612D-4AAD-AE18-2CD1B456035A}"/>
    <dgm:cxn modelId="{49F991DF-7522-4578-AF9E-1032C35521B4}" srcId="{4E30AA4C-39D4-4896-AC37-0F99CE3D481E}" destId="{5F2DC9AF-1349-4EAB-89C4-9702AD3C6A51}" srcOrd="0" destOrd="0" parTransId="{6C6180B8-0C5B-4B2F-94C8-B033C7CDF5D0}" sibTransId="{BB38A30A-71BE-4D29-B47E-72841D4F9D5C}"/>
    <dgm:cxn modelId="{7352A7F5-D898-4C72-A54D-229BEA86903F}" type="presOf" srcId="{51CC8E6C-A49F-4F45-9A6B-563D2B53623F}" destId="{1B7DA03F-0052-42C8-BD61-379F4A19A3C4}" srcOrd="0" destOrd="0" presId="urn:microsoft.com/office/officeart/2005/8/layout/cycle6"/>
    <dgm:cxn modelId="{98BE97F8-35CF-4DA1-8814-0F9DBDDF63EC}" type="presOf" srcId="{5F2DC9AF-1349-4EAB-89C4-9702AD3C6A51}" destId="{DD573D8B-6CC4-4DEC-94E9-56C688CF3F6F}" srcOrd="0" destOrd="0" presId="urn:microsoft.com/office/officeart/2005/8/layout/cycle6"/>
    <dgm:cxn modelId="{FAE38BFC-FDD4-4E58-82BE-78862BDFB6CA}" srcId="{4E30AA4C-39D4-4896-AC37-0F99CE3D481E}" destId="{1E8D2E8A-BABA-479E-AA4E-BCC07DEC3334}" srcOrd="1" destOrd="0" parTransId="{E29741D6-3C3B-4DC2-8A14-CDC0580D0CDD}" sibTransId="{5C4C8E95-0FCD-4370-B560-FBDE5BBB5BD2}"/>
    <dgm:cxn modelId="{046D4E51-06EA-484C-869F-89031434EF19}" type="presParOf" srcId="{87CFFE4D-EEED-4753-BFD2-B8AC00F159EA}" destId="{DD573D8B-6CC4-4DEC-94E9-56C688CF3F6F}" srcOrd="0" destOrd="0" presId="urn:microsoft.com/office/officeart/2005/8/layout/cycle6"/>
    <dgm:cxn modelId="{5E2969BF-93F3-4D7E-8F1C-3842BF64AEE7}" type="presParOf" srcId="{87CFFE4D-EEED-4753-BFD2-B8AC00F159EA}" destId="{35705CDB-CB13-44DD-9396-15B6655FD227}" srcOrd="1" destOrd="0" presId="urn:microsoft.com/office/officeart/2005/8/layout/cycle6"/>
    <dgm:cxn modelId="{FD988941-3EE3-4645-9355-7704052D093C}" type="presParOf" srcId="{87CFFE4D-EEED-4753-BFD2-B8AC00F159EA}" destId="{33B71608-21F2-41B7-83DD-755E222B3F13}" srcOrd="2" destOrd="0" presId="urn:microsoft.com/office/officeart/2005/8/layout/cycle6"/>
    <dgm:cxn modelId="{A3D2427B-F084-41E8-8159-8946C9E38943}" type="presParOf" srcId="{87CFFE4D-EEED-4753-BFD2-B8AC00F159EA}" destId="{95289758-B5D7-4077-AFB8-28B17C12FD32}" srcOrd="3" destOrd="0" presId="urn:microsoft.com/office/officeart/2005/8/layout/cycle6"/>
    <dgm:cxn modelId="{7E6ACBF0-9E1E-4852-83CB-4B7B88284729}" type="presParOf" srcId="{87CFFE4D-EEED-4753-BFD2-B8AC00F159EA}" destId="{70944E34-7030-4687-B1CC-C147A78A50C1}" srcOrd="4" destOrd="0" presId="urn:microsoft.com/office/officeart/2005/8/layout/cycle6"/>
    <dgm:cxn modelId="{02AC98C4-4CDB-40AA-B053-8C6DC3CD8B9E}" type="presParOf" srcId="{87CFFE4D-EEED-4753-BFD2-B8AC00F159EA}" destId="{C374F4C5-0C07-4551-90A1-A28935259A8A}" srcOrd="5" destOrd="0" presId="urn:microsoft.com/office/officeart/2005/8/layout/cycle6"/>
    <dgm:cxn modelId="{6B426638-EAFE-41B9-BF7A-73B99200B32D}" type="presParOf" srcId="{87CFFE4D-EEED-4753-BFD2-B8AC00F159EA}" destId="{998C438E-AF9A-4A45-B070-7AAA7CDF7695}" srcOrd="6" destOrd="0" presId="urn:microsoft.com/office/officeart/2005/8/layout/cycle6"/>
    <dgm:cxn modelId="{165DC92F-6A17-495F-865B-DDB94B13705E}" type="presParOf" srcId="{87CFFE4D-EEED-4753-BFD2-B8AC00F159EA}" destId="{0EC861C5-822B-4CD7-8D63-D1E791815ABA}" srcOrd="7" destOrd="0" presId="urn:microsoft.com/office/officeart/2005/8/layout/cycle6"/>
    <dgm:cxn modelId="{DC12301A-E48A-41BB-9B06-A6CC3DF3C36B}" type="presParOf" srcId="{87CFFE4D-EEED-4753-BFD2-B8AC00F159EA}" destId="{6E0AF227-63A1-4782-B54C-E75AA27A362A}" srcOrd="8" destOrd="0" presId="urn:microsoft.com/office/officeart/2005/8/layout/cycle6"/>
    <dgm:cxn modelId="{8CA6CB93-D9A4-4E5F-95F1-E48717EF7325}" type="presParOf" srcId="{87CFFE4D-EEED-4753-BFD2-B8AC00F159EA}" destId="{24E18DFB-9AFA-429A-AD0C-00374DDBBEC6}" srcOrd="9" destOrd="0" presId="urn:microsoft.com/office/officeart/2005/8/layout/cycle6"/>
    <dgm:cxn modelId="{6AF9DFF6-76F7-40A1-80B7-AEBF78FF4044}" type="presParOf" srcId="{87CFFE4D-EEED-4753-BFD2-B8AC00F159EA}" destId="{1AE451CD-02D1-43D6-BC49-DF69209CC36C}" srcOrd="10" destOrd="0" presId="urn:microsoft.com/office/officeart/2005/8/layout/cycle6"/>
    <dgm:cxn modelId="{07E12069-3610-4615-85D8-252EAA7D58DF}" type="presParOf" srcId="{87CFFE4D-EEED-4753-BFD2-B8AC00F159EA}" destId="{7F94E77E-E103-447C-BB36-A47B0981BA56}" srcOrd="11" destOrd="0" presId="urn:microsoft.com/office/officeart/2005/8/layout/cycle6"/>
    <dgm:cxn modelId="{730FA845-B915-4C8B-AC88-332E697E3DF1}" type="presParOf" srcId="{87CFFE4D-EEED-4753-BFD2-B8AC00F159EA}" destId="{57A0C2E2-904A-4FB6-BA1E-F3B4C8D929BB}" srcOrd="12" destOrd="0" presId="urn:microsoft.com/office/officeart/2005/8/layout/cycle6"/>
    <dgm:cxn modelId="{8499F22C-0422-4A83-83CD-493903587D7C}" type="presParOf" srcId="{87CFFE4D-EEED-4753-BFD2-B8AC00F159EA}" destId="{5E28567F-D486-4B82-8965-6A524B391E8B}" srcOrd="13" destOrd="0" presId="urn:microsoft.com/office/officeart/2005/8/layout/cycle6"/>
    <dgm:cxn modelId="{C9C4E8B1-BFC8-48C7-A988-CF1ACFF60CCA}" type="presParOf" srcId="{87CFFE4D-EEED-4753-BFD2-B8AC00F159EA}" destId="{291AA31F-463E-457A-A95B-F19C3F76425F}" srcOrd="14" destOrd="0" presId="urn:microsoft.com/office/officeart/2005/8/layout/cycle6"/>
    <dgm:cxn modelId="{D9D56F6A-08F6-453B-805F-1340708E0B0C}" type="presParOf" srcId="{87CFFE4D-EEED-4753-BFD2-B8AC00F159EA}" destId="{1B7DA03F-0052-42C8-BD61-379F4A19A3C4}" srcOrd="15" destOrd="0" presId="urn:microsoft.com/office/officeart/2005/8/layout/cycle6"/>
    <dgm:cxn modelId="{2C7B37C8-3DB3-45CE-8901-3F097A2BE528}" type="presParOf" srcId="{87CFFE4D-EEED-4753-BFD2-B8AC00F159EA}" destId="{EB2CDAF3-3478-4F3E-A155-7BFD757F7167}" srcOrd="16" destOrd="0" presId="urn:microsoft.com/office/officeart/2005/8/layout/cycle6"/>
    <dgm:cxn modelId="{EE992ED8-2AD9-430A-B2D8-7798CB562137}" type="presParOf" srcId="{87CFFE4D-EEED-4753-BFD2-B8AC00F159EA}" destId="{EEE1F73D-2BDE-45F1-B38E-C54273D8B6C3}" srcOrd="17"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362B7-4222-4C23-95B1-CC0196A0DDB6}">
      <dsp:nvSpPr>
        <dsp:cNvPr id="0" name=""/>
        <dsp:cNvSpPr/>
      </dsp:nvSpPr>
      <dsp:spPr>
        <a:xfrm>
          <a:off x="0" y="375509"/>
          <a:ext cx="10515600" cy="822958"/>
        </a:xfrm>
        <a:prstGeom prst="roundRect">
          <a:avLst/>
        </a:prstGeom>
        <a:solidFill>
          <a:schemeClr val="bg1"/>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mj-lt"/>
            </a:rPr>
            <a:t>Insert Objective </a:t>
          </a:r>
          <a:r>
            <a:rPr lang="en-US" sz="1800" i="1" kern="1200" dirty="0">
              <a:solidFill>
                <a:schemeClr val="tx1"/>
              </a:solidFill>
              <a:latin typeface="+mj-lt"/>
            </a:rPr>
            <a:t>[“Evaluate response protocols during a child abduction scenario”]</a:t>
          </a:r>
        </a:p>
      </dsp:txBody>
      <dsp:txXfrm>
        <a:off x="40173" y="415682"/>
        <a:ext cx="10435254" cy="742612"/>
      </dsp:txXfrm>
    </dsp:sp>
    <dsp:sp modelId="{EE03863F-F008-4456-B39C-5AAE0E47387B}">
      <dsp:nvSpPr>
        <dsp:cNvPr id="0" name=""/>
        <dsp:cNvSpPr/>
      </dsp:nvSpPr>
      <dsp:spPr>
        <a:xfrm>
          <a:off x="0" y="1448593"/>
          <a:ext cx="10515600" cy="822958"/>
        </a:xfrm>
        <a:prstGeom prst="roundRect">
          <a:avLst/>
        </a:prstGeom>
        <a:solidFill>
          <a:schemeClr val="bg1"/>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mj-lt"/>
            </a:rPr>
            <a:t>Insert Objective</a:t>
          </a:r>
        </a:p>
      </dsp:txBody>
      <dsp:txXfrm>
        <a:off x="40173" y="1488766"/>
        <a:ext cx="10435254" cy="742612"/>
      </dsp:txXfrm>
    </dsp:sp>
    <dsp:sp modelId="{8DA00516-E0A3-43BD-B3C0-71F4063D6612}">
      <dsp:nvSpPr>
        <dsp:cNvPr id="0" name=""/>
        <dsp:cNvSpPr/>
      </dsp:nvSpPr>
      <dsp:spPr>
        <a:xfrm>
          <a:off x="0" y="2456990"/>
          <a:ext cx="10515600" cy="822958"/>
        </a:xfrm>
        <a:prstGeom prst="roundRect">
          <a:avLst/>
        </a:prstGeom>
        <a:solidFill>
          <a:schemeClr val="bg1"/>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mj-lt"/>
            </a:rPr>
            <a:t>Insert Objective</a:t>
          </a:r>
        </a:p>
      </dsp:txBody>
      <dsp:txXfrm>
        <a:off x="40173" y="2497163"/>
        <a:ext cx="10435254" cy="742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73D8B-6CC4-4DEC-94E9-56C688CF3F6F}">
      <dsp:nvSpPr>
        <dsp:cNvPr id="0" name=""/>
        <dsp:cNvSpPr/>
      </dsp:nvSpPr>
      <dsp:spPr>
        <a:xfrm>
          <a:off x="2953978" y="2236"/>
          <a:ext cx="1205209" cy="783386"/>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VAG Rounded Next" panose="020F0502020203020204" pitchFamily="34" charset="0"/>
            </a:rPr>
            <a:t>Communications</a:t>
          </a:r>
        </a:p>
      </dsp:txBody>
      <dsp:txXfrm>
        <a:off x="2992220" y="40478"/>
        <a:ext cx="1128725" cy="706902"/>
      </dsp:txXfrm>
    </dsp:sp>
    <dsp:sp modelId="{33B71608-21F2-41B7-83DD-755E222B3F13}">
      <dsp:nvSpPr>
        <dsp:cNvPr id="0" name=""/>
        <dsp:cNvSpPr/>
      </dsp:nvSpPr>
      <dsp:spPr>
        <a:xfrm>
          <a:off x="1712410" y="393929"/>
          <a:ext cx="3688345" cy="3688345"/>
        </a:xfrm>
        <a:custGeom>
          <a:avLst/>
          <a:gdLst/>
          <a:ahLst/>
          <a:cxnLst/>
          <a:rect l="0" t="0" r="0" b="0"/>
          <a:pathLst>
            <a:path>
              <a:moveTo>
                <a:pt x="2454464" y="103909"/>
              </a:moveTo>
              <a:arcTo wR="1844172" hR="1844172" stAng="17359512" swAng="149950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289758-B5D7-4077-AFB8-28B17C12FD32}">
      <dsp:nvSpPr>
        <dsp:cNvPr id="0" name=""/>
        <dsp:cNvSpPr/>
      </dsp:nvSpPr>
      <dsp:spPr>
        <a:xfrm>
          <a:off x="4551078" y="924323"/>
          <a:ext cx="1205209" cy="783386"/>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VAG Rounded Next" panose="020F0502020203020204" pitchFamily="34" charset="0"/>
            </a:rPr>
            <a:t>Resources &amp; Assets</a:t>
          </a:r>
        </a:p>
      </dsp:txBody>
      <dsp:txXfrm>
        <a:off x="4589320" y="962565"/>
        <a:ext cx="1128725" cy="706902"/>
      </dsp:txXfrm>
    </dsp:sp>
    <dsp:sp modelId="{C374F4C5-0C07-4551-90A1-A28935259A8A}">
      <dsp:nvSpPr>
        <dsp:cNvPr id="0" name=""/>
        <dsp:cNvSpPr/>
      </dsp:nvSpPr>
      <dsp:spPr>
        <a:xfrm>
          <a:off x="1712410" y="393929"/>
          <a:ext cx="3688345" cy="3688345"/>
        </a:xfrm>
        <a:custGeom>
          <a:avLst/>
          <a:gdLst/>
          <a:ahLst/>
          <a:cxnLst/>
          <a:rect l="0" t="0" r="0" b="0"/>
          <a:pathLst>
            <a:path>
              <a:moveTo>
                <a:pt x="3613449" y="1323947"/>
              </a:moveTo>
              <a:arcTo wR="1844172" hR="1844172" stAng="20616897" swAng="196620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8C438E-AF9A-4A45-B070-7AAA7CDF7695}">
      <dsp:nvSpPr>
        <dsp:cNvPr id="0" name=""/>
        <dsp:cNvSpPr/>
      </dsp:nvSpPr>
      <dsp:spPr>
        <a:xfrm>
          <a:off x="4551078" y="2768495"/>
          <a:ext cx="1205209" cy="783386"/>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VAG Rounded Next" panose="020F0502020203020204" pitchFamily="34" charset="0"/>
            </a:rPr>
            <a:t>Safety &amp; Security</a:t>
          </a:r>
        </a:p>
      </dsp:txBody>
      <dsp:txXfrm>
        <a:off x="4589320" y="2806737"/>
        <a:ext cx="1128725" cy="706902"/>
      </dsp:txXfrm>
    </dsp:sp>
    <dsp:sp modelId="{6E0AF227-63A1-4782-B54C-E75AA27A362A}">
      <dsp:nvSpPr>
        <dsp:cNvPr id="0" name=""/>
        <dsp:cNvSpPr/>
      </dsp:nvSpPr>
      <dsp:spPr>
        <a:xfrm>
          <a:off x="1712410" y="393929"/>
          <a:ext cx="3688345" cy="3688345"/>
        </a:xfrm>
        <a:custGeom>
          <a:avLst/>
          <a:gdLst/>
          <a:ahLst/>
          <a:cxnLst/>
          <a:rect l="0" t="0" r="0" b="0"/>
          <a:pathLst>
            <a:path>
              <a:moveTo>
                <a:pt x="3132563" y="3163651"/>
              </a:moveTo>
              <a:arcTo wR="1844172" hR="1844172" stAng="2740979" swAng="149950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E18DFB-9AFA-429A-AD0C-00374DDBBEC6}">
      <dsp:nvSpPr>
        <dsp:cNvPr id="0" name=""/>
        <dsp:cNvSpPr/>
      </dsp:nvSpPr>
      <dsp:spPr>
        <a:xfrm>
          <a:off x="2953978" y="3690582"/>
          <a:ext cx="1205209" cy="783386"/>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VAG Rounded Next" panose="020F0502020203020204" pitchFamily="34" charset="0"/>
            </a:rPr>
            <a:t>Staff Responsibilities</a:t>
          </a:r>
        </a:p>
      </dsp:txBody>
      <dsp:txXfrm>
        <a:off x="2992220" y="3728824"/>
        <a:ext cx="1128725" cy="706902"/>
      </dsp:txXfrm>
    </dsp:sp>
    <dsp:sp modelId="{7F94E77E-E103-447C-BB36-A47B0981BA56}">
      <dsp:nvSpPr>
        <dsp:cNvPr id="0" name=""/>
        <dsp:cNvSpPr/>
      </dsp:nvSpPr>
      <dsp:spPr>
        <a:xfrm>
          <a:off x="1712410" y="393929"/>
          <a:ext cx="3688345" cy="3688345"/>
        </a:xfrm>
        <a:custGeom>
          <a:avLst/>
          <a:gdLst/>
          <a:ahLst/>
          <a:cxnLst/>
          <a:rect l="0" t="0" r="0" b="0"/>
          <a:pathLst>
            <a:path>
              <a:moveTo>
                <a:pt x="1233881" y="3584436"/>
              </a:moveTo>
              <a:arcTo wR="1844172" hR="1844172" stAng="6559512" swAng="149950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A0C2E2-904A-4FB6-BA1E-F3B4C8D929BB}">
      <dsp:nvSpPr>
        <dsp:cNvPr id="0" name=""/>
        <dsp:cNvSpPr/>
      </dsp:nvSpPr>
      <dsp:spPr>
        <a:xfrm>
          <a:off x="1356877" y="2768495"/>
          <a:ext cx="1205209" cy="783386"/>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VAG Rounded Next" panose="020F0502020203020204" pitchFamily="34" charset="0"/>
            </a:rPr>
            <a:t>Utilities Management</a:t>
          </a:r>
        </a:p>
      </dsp:txBody>
      <dsp:txXfrm>
        <a:off x="1395119" y="2806737"/>
        <a:ext cx="1128725" cy="706902"/>
      </dsp:txXfrm>
    </dsp:sp>
    <dsp:sp modelId="{291AA31F-463E-457A-A95B-F19C3F76425F}">
      <dsp:nvSpPr>
        <dsp:cNvPr id="0" name=""/>
        <dsp:cNvSpPr/>
      </dsp:nvSpPr>
      <dsp:spPr>
        <a:xfrm>
          <a:off x="1712410" y="393929"/>
          <a:ext cx="3688345" cy="3688345"/>
        </a:xfrm>
        <a:custGeom>
          <a:avLst/>
          <a:gdLst/>
          <a:ahLst/>
          <a:cxnLst/>
          <a:rect l="0" t="0" r="0" b="0"/>
          <a:pathLst>
            <a:path>
              <a:moveTo>
                <a:pt x="74896" y="2364397"/>
              </a:moveTo>
              <a:arcTo wR="1844172" hR="1844172" stAng="9816897" swAng="196620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7DA03F-0052-42C8-BD61-379F4A19A3C4}">
      <dsp:nvSpPr>
        <dsp:cNvPr id="0" name=""/>
        <dsp:cNvSpPr/>
      </dsp:nvSpPr>
      <dsp:spPr>
        <a:xfrm>
          <a:off x="1356877" y="924323"/>
          <a:ext cx="1205209" cy="783386"/>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latin typeface="VAG Rounded Next" panose="020F0502020203020204" pitchFamily="34" charset="0"/>
              <a:ea typeface="+mn-ea"/>
              <a:cs typeface="+mn-cs"/>
            </a:rPr>
            <a:t>Patient Clinical &amp; Support Activities</a:t>
          </a:r>
        </a:p>
      </dsp:txBody>
      <dsp:txXfrm>
        <a:off x="1395119" y="962565"/>
        <a:ext cx="1128725" cy="706902"/>
      </dsp:txXfrm>
    </dsp:sp>
    <dsp:sp modelId="{EEE1F73D-2BDE-45F1-B38E-C54273D8B6C3}">
      <dsp:nvSpPr>
        <dsp:cNvPr id="0" name=""/>
        <dsp:cNvSpPr/>
      </dsp:nvSpPr>
      <dsp:spPr>
        <a:xfrm>
          <a:off x="1712410" y="393929"/>
          <a:ext cx="3688345" cy="3688345"/>
        </a:xfrm>
        <a:custGeom>
          <a:avLst/>
          <a:gdLst/>
          <a:ahLst/>
          <a:cxnLst/>
          <a:rect l="0" t="0" r="0" b="0"/>
          <a:pathLst>
            <a:path>
              <a:moveTo>
                <a:pt x="555782" y="524694"/>
              </a:moveTo>
              <a:arcTo wR="1844172" hR="1844172" stAng="13540979" swAng="149950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8E318-BCD2-4CDD-8849-4E2BAC8390BD}"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AC98-E081-40BA-B605-F7D71F2322DB}" type="slidenum">
              <a:rPr lang="en-US" smtClean="0"/>
              <a:t>‹#›</a:t>
            </a:fld>
            <a:endParaRPr lang="en-US"/>
          </a:p>
        </p:txBody>
      </p:sp>
    </p:spTree>
    <p:extLst>
      <p:ext uri="{BB962C8B-B14F-4D97-AF65-F5344CB8AC3E}">
        <p14:creationId xmlns:p14="http://schemas.microsoft.com/office/powerpoint/2010/main" val="68234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09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682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highlight>
                  <a:srgbClr val="FFFF00"/>
                </a:highlight>
              </a:rPr>
              <a:t>Explain the purpose of the exercise, whether it’s for testing disaster response plans, training, or evaluating preparedness. Clearly state the objectives you aimed to achieve during the exercise.</a:t>
            </a:r>
          </a:p>
          <a:p>
            <a:endParaRPr lang="en-US" sz="1200" i="1" dirty="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2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Provide a brief recap of the scenario used in the exercise. Include details such as the type of emergency (natural disaster, terrorist attack, pandemic), location, and scale. List the participants and their respective roles and responsibilities during the exercise.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49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Provide a brief recap of the scenario used in the exercise. Include details such as the type of emergency (natural disaster, terrorist attack, pandemic), location, and scale. List the participants and their respective roles and responsibilities during the exercise.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72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ighlight>
                  <a:srgbClr val="FFFF00"/>
                </a:highlight>
              </a:rPr>
              <a:t>Share key takeaways from the exercise. What did participants learn from the experience? Highlight any identified gaps or weaknesses that need attention.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92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floor for questions and discussions. Encourage participants to share their insights and 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78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ighlight>
                  <a:srgbClr val="FFFF00"/>
                </a:highlight>
              </a:rPr>
              <a:t>Outline the immediate follow-up activities that will be undertaken based on the exercise’s outcomes.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379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995" y="1122363"/>
            <a:ext cx="10610850" cy="2387600"/>
          </a:xfrm>
        </p:spPr>
        <p:txBody>
          <a:bodyPr anchor="ctr"/>
          <a:lstStyle>
            <a:lvl1pPr algn="ctr">
              <a:defRPr sz="6000" b="1" i="0" baseline="0">
                <a:solidFill>
                  <a:schemeClr val="tx1"/>
                </a:solidFill>
                <a:latin typeface="VAG Rounded Next" panose="020F0502020203020204" pitchFamily="34" charset="0"/>
              </a:defRPr>
            </a:lvl1pPr>
          </a:lstStyle>
          <a:p>
            <a:r>
              <a:rPr lang="en-US" dirty="0"/>
              <a:t>Brand Template CM Blue</a:t>
            </a:r>
          </a:p>
        </p:txBody>
      </p:sp>
      <p:sp>
        <p:nvSpPr>
          <p:cNvPr id="3" name="Subtitle 2"/>
          <p:cNvSpPr>
            <a:spLocks noGrp="1"/>
          </p:cNvSpPr>
          <p:nvPr>
            <p:ph type="subTitle" idx="1"/>
          </p:nvPr>
        </p:nvSpPr>
        <p:spPr>
          <a:xfrm>
            <a:off x="599995" y="3602038"/>
            <a:ext cx="10610850" cy="1655762"/>
          </a:xfrm>
        </p:spPr>
        <p:txBody>
          <a:bodyPr/>
          <a:lstStyle>
            <a:lvl1pPr marL="0" indent="0" algn="ctr">
              <a:buNone/>
              <a:defRPr sz="2400" b="0" i="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5">
            <a:extLst>
              <a:ext uri="{FF2B5EF4-FFF2-40B4-BE49-F238E27FC236}">
                <a16:creationId xmlns:a16="http://schemas.microsoft.com/office/drawing/2014/main" id="{530D6A51-2275-7244-80D0-A3B484ED93B5}"/>
              </a:ext>
            </a:extLst>
          </p:cNvPr>
          <p:cNvSpPr>
            <a:spLocks noGrp="1"/>
          </p:cNvSpPr>
          <p:nvPr>
            <p:ph type="sldNum" sz="quarter" idx="4"/>
          </p:nvPr>
        </p:nvSpPr>
        <p:spPr>
          <a:xfrm>
            <a:off x="10746441" y="5822730"/>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grpSp>
        <p:nvGrpSpPr>
          <p:cNvPr id="4" name="Group 3">
            <a:extLst>
              <a:ext uri="{FF2B5EF4-FFF2-40B4-BE49-F238E27FC236}">
                <a16:creationId xmlns:a16="http://schemas.microsoft.com/office/drawing/2014/main" id="{18F38E69-3FC3-C1E0-5263-86F4490CED55}"/>
              </a:ext>
            </a:extLst>
          </p:cNvPr>
          <p:cNvGrpSpPr/>
          <p:nvPr userDrawn="1"/>
        </p:nvGrpSpPr>
        <p:grpSpPr>
          <a:xfrm>
            <a:off x="4147030" y="6144073"/>
            <a:ext cx="4697354" cy="599845"/>
            <a:chOff x="3760168" y="6144073"/>
            <a:chExt cx="4697354" cy="599845"/>
          </a:xfrm>
        </p:grpSpPr>
        <p:grpSp>
          <p:nvGrpSpPr>
            <p:cNvPr id="5" name="Group 4">
              <a:extLst>
                <a:ext uri="{FF2B5EF4-FFF2-40B4-BE49-F238E27FC236}">
                  <a16:creationId xmlns:a16="http://schemas.microsoft.com/office/drawing/2014/main" id="{7741EA5A-0F92-5B3D-5A8A-74DFACD32DAC}"/>
                </a:ext>
              </a:extLst>
            </p:cNvPr>
            <p:cNvGrpSpPr/>
            <p:nvPr userDrawn="1"/>
          </p:nvGrpSpPr>
          <p:grpSpPr>
            <a:xfrm>
              <a:off x="4549107" y="6144073"/>
              <a:ext cx="3908415" cy="599845"/>
              <a:chOff x="4549107" y="5227169"/>
              <a:chExt cx="3908415" cy="599845"/>
            </a:xfrm>
          </p:grpSpPr>
          <p:pic>
            <p:nvPicPr>
              <p:cNvPr id="11" name="Picture 10">
                <a:extLst>
                  <a:ext uri="{FF2B5EF4-FFF2-40B4-BE49-F238E27FC236}">
                    <a16:creationId xmlns:a16="http://schemas.microsoft.com/office/drawing/2014/main" id="{A49F9693-CF20-836F-A915-2AF6CCB84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997" y="5249972"/>
                <a:ext cx="662423" cy="554238"/>
              </a:xfrm>
              <a:prstGeom prst="rect">
                <a:avLst/>
              </a:prstGeom>
            </p:spPr>
          </p:pic>
          <p:pic>
            <p:nvPicPr>
              <p:cNvPr id="12" name="Picture 11">
                <a:extLst>
                  <a:ext uri="{FF2B5EF4-FFF2-40B4-BE49-F238E27FC236}">
                    <a16:creationId xmlns:a16="http://schemas.microsoft.com/office/drawing/2014/main" id="{CE80CD6A-EE4B-C21F-3946-C88B0D15EAA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49107" y="5227169"/>
                <a:ext cx="488133" cy="599845"/>
              </a:xfrm>
              <a:prstGeom prst="rect">
                <a:avLst/>
              </a:prstGeom>
            </p:spPr>
          </p:pic>
          <p:pic>
            <p:nvPicPr>
              <p:cNvPr id="13" name="Picture 12">
                <a:extLst>
                  <a:ext uri="{FF2B5EF4-FFF2-40B4-BE49-F238E27FC236}">
                    <a16:creationId xmlns:a16="http://schemas.microsoft.com/office/drawing/2014/main" id="{3F29959A-1EEF-B114-224A-9DB814F4117E}"/>
                  </a:ext>
                </a:extLst>
              </p:cNvPr>
              <p:cNvPicPr>
                <a:picLocks noChangeAspect="1"/>
              </p:cNvPicPr>
              <p:nvPr userDrawn="1"/>
            </p:nvPicPr>
            <p:blipFill>
              <a:blip r:embed="rId4"/>
              <a:stretch>
                <a:fillRect/>
              </a:stretch>
            </p:blipFill>
            <p:spPr>
              <a:xfrm>
                <a:off x="6172574" y="5287379"/>
                <a:ext cx="770749" cy="479424"/>
              </a:xfrm>
              <a:prstGeom prst="rect">
                <a:avLst/>
              </a:prstGeom>
            </p:spPr>
          </p:pic>
          <p:pic>
            <p:nvPicPr>
              <p:cNvPr id="14" name="Picture 13">
                <a:extLst>
                  <a:ext uri="{FF2B5EF4-FFF2-40B4-BE49-F238E27FC236}">
                    <a16:creationId xmlns:a16="http://schemas.microsoft.com/office/drawing/2014/main" id="{F2B53D06-2854-933C-329E-7ACE0DDF103A}"/>
                  </a:ext>
                </a:extLst>
              </p:cNvPr>
              <p:cNvPicPr>
                <a:picLocks noChangeAspect="1"/>
              </p:cNvPicPr>
              <p:nvPr userDrawn="1"/>
            </p:nvPicPr>
            <p:blipFill>
              <a:blip r:embed="rId5"/>
              <a:stretch>
                <a:fillRect/>
              </a:stretch>
            </p:blipFill>
            <p:spPr>
              <a:xfrm>
                <a:off x="7212012" y="5363822"/>
                <a:ext cx="1245510" cy="326539"/>
              </a:xfrm>
              <a:prstGeom prst="rect">
                <a:avLst/>
              </a:prstGeom>
            </p:spPr>
          </p:pic>
        </p:grpSp>
        <p:pic>
          <p:nvPicPr>
            <p:cNvPr id="10" name="Picture 9" descr="A blue and white badge with text&#10;&#10;Description automatically generated">
              <a:extLst>
                <a:ext uri="{FF2B5EF4-FFF2-40B4-BE49-F238E27FC236}">
                  <a16:creationId xmlns:a16="http://schemas.microsoft.com/office/drawing/2014/main" id="{91BCE191-E63C-15C0-CF04-86F41F79AC8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60168" y="6150639"/>
              <a:ext cx="591192" cy="591193"/>
            </a:xfrm>
            <a:prstGeom prst="rect">
              <a:avLst/>
            </a:prstGeom>
          </p:spPr>
        </p:pic>
      </p:grpSp>
    </p:spTree>
    <p:extLst>
      <p:ext uri="{BB962C8B-B14F-4D97-AF65-F5344CB8AC3E}">
        <p14:creationId xmlns:p14="http://schemas.microsoft.com/office/powerpoint/2010/main" val="242482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5CB9"/>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005CB9"/>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E0CFFE7E-FDF9-1BA8-5E4C-F4D31F1361AD}"/>
              </a:ext>
            </a:extLst>
          </p:cNvPr>
          <p:cNvSpPr>
            <a:spLocks noGrp="1"/>
          </p:cNvSpPr>
          <p:nvPr>
            <p:ph type="sldNum" sz="quarter" idx="12"/>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82471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rgbClr val="005CB9"/>
                </a:solidFill>
              </a:defRPr>
            </a:lvl1pPr>
          </a:lstStyle>
          <a:p>
            <a:endParaRPr lang="en-US"/>
          </a:p>
        </p:txBody>
      </p:sp>
      <p:sp>
        <p:nvSpPr>
          <p:cNvPr id="3" name="Slide Number Placeholder 5">
            <a:extLst>
              <a:ext uri="{FF2B5EF4-FFF2-40B4-BE49-F238E27FC236}">
                <a16:creationId xmlns:a16="http://schemas.microsoft.com/office/drawing/2014/main" id="{3B032350-99AF-BA84-8430-E28FE1833FD5}"/>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84512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6A97FA0E-EF32-1381-D15E-630C655E21E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84118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a:solidFill>
                  <a:srgbClr val="53565A"/>
                </a:solidFill>
              </a:defRPr>
            </a:lvl1pPr>
          </a:lstStyle>
          <a:p>
            <a:r>
              <a:rPr lang="en-US" dirty="0"/>
              <a:t>Brand Template Grey</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3565A"/>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5" name="Group 4">
            <a:extLst>
              <a:ext uri="{FF2B5EF4-FFF2-40B4-BE49-F238E27FC236}">
                <a16:creationId xmlns:a16="http://schemas.microsoft.com/office/drawing/2014/main" id="{25F7764A-A33C-C7F9-2DB0-8DC5E3ED7D6A}"/>
              </a:ext>
            </a:extLst>
          </p:cNvPr>
          <p:cNvGrpSpPr/>
          <p:nvPr userDrawn="1"/>
        </p:nvGrpSpPr>
        <p:grpSpPr>
          <a:xfrm>
            <a:off x="4443422" y="6121427"/>
            <a:ext cx="4871404" cy="693333"/>
            <a:chOff x="4545083" y="6226629"/>
            <a:chExt cx="4104763" cy="584219"/>
          </a:xfrm>
        </p:grpSpPr>
        <p:pic>
          <p:nvPicPr>
            <p:cNvPr id="6" name="Picture 11">
              <a:extLst>
                <a:ext uri="{FF2B5EF4-FFF2-40B4-BE49-F238E27FC236}">
                  <a16:creationId xmlns:a16="http://schemas.microsoft.com/office/drawing/2014/main" id="{CF6306AD-E017-7BA5-EF9C-7CDC90970B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8E35F45-5B0A-0086-DB2D-A4609F2938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A50FBCF-4009-B565-7D0A-4B1EE3B967C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4" name="Picture 13">
              <a:extLst>
                <a:ext uri="{FF2B5EF4-FFF2-40B4-BE49-F238E27FC236}">
                  <a16:creationId xmlns:a16="http://schemas.microsoft.com/office/drawing/2014/main" id="{8526C78E-430B-AD1C-AAA8-209A8748480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5" name="Picture 14" descr="A blue and white badge with text&#10;&#10;Description automatically generated">
              <a:extLst>
                <a:ext uri="{FF2B5EF4-FFF2-40B4-BE49-F238E27FC236}">
                  <a16:creationId xmlns:a16="http://schemas.microsoft.com/office/drawing/2014/main" id="{9F701D86-AF25-4C3A-06FA-C3026CD180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4" name="Slide Number Placeholder 5">
            <a:extLst>
              <a:ext uri="{FF2B5EF4-FFF2-40B4-BE49-F238E27FC236}">
                <a16:creationId xmlns:a16="http://schemas.microsoft.com/office/drawing/2014/main" id="{CFB97364-A143-F76A-3DEF-CC1867DDA64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90241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4" name="Slide Number Placeholder 5">
            <a:extLst>
              <a:ext uri="{FF2B5EF4-FFF2-40B4-BE49-F238E27FC236}">
                <a16:creationId xmlns:a16="http://schemas.microsoft.com/office/drawing/2014/main" id="{C28E8EB9-63B4-6664-3755-1B796CC29ABE}"/>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47502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40803660-D729-4A96-43C3-D75AD2B1C967}"/>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7694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53565A"/>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53565A"/>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334C0C10-EA50-0C83-43BC-B3FB5CFADD89}"/>
              </a:ext>
            </a:extLst>
          </p:cNvPr>
          <p:cNvSpPr>
            <a:spLocks noGrp="1"/>
          </p:cNvSpPr>
          <p:nvPr>
            <p:ph type="sldNum" sz="quarter" idx="12"/>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3778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309F4927-3D88-C336-EB84-6DA892E5129D}"/>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
        <p:nvSpPr>
          <p:cNvPr id="6" name="Footer Placeholder 7">
            <a:extLst>
              <a:ext uri="{FF2B5EF4-FFF2-40B4-BE49-F238E27FC236}">
                <a16:creationId xmlns:a16="http://schemas.microsoft.com/office/drawing/2014/main" id="{E99E6CC4-D5E6-33C7-1ABF-05444A4C2AC8}"/>
              </a:ext>
            </a:extLst>
          </p:cNvPr>
          <p:cNvSpPr>
            <a:spLocks noGrp="1"/>
          </p:cNvSpPr>
          <p:nvPr>
            <p:ph type="ftr" sz="quarter" idx="11"/>
          </p:nvPr>
        </p:nvSpPr>
        <p:spPr>
          <a:xfrm>
            <a:off x="4597400" y="6311900"/>
            <a:ext cx="4114800" cy="365125"/>
          </a:xfrm>
        </p:spPr>
        <p:txBody>
          <a:bodyPr/>
          <a:lstStyle/>
          <a:p>
            <a:endParaRPr lang="en-US" dirty="0"/>
          </a:p>
        </p:txBody>
      </p:sp>
    </p:spTree>
    <p:extLst>
      <p:ext uri="{BB962C8B-B14F-4D97-AF65-F5344CB8AC3E}">
        <p14:creationId xmlns:p14="http://schemas.microsoft.com/office/powerpoint/2010/main" val="409312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8A9B7F4-4C01-6968-9B25-C76E40E766D6}"/>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706914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1DC7D-0A20-4A21-209E-7F80141C4410}"/>
              </a:ext>
            </a:extLst>
          </p:cNvPr>
          <p:cNvSpPr>
            <a:spLocks noGrp="1"/>
          </p:cNvSpPr>
          <p:nvPr>
            <p:ph type="ctrTitle" hasCustomPrompt="1"/>
          </p:nvPr>
        </p:nvSpPr>
        <p:spPr>
          <a:xfrm>
            <a:off x="1524000" y="1122363"/>
            <a:ext cx="9144000" cy="2387600"/>
          </a:xfrm>
        </p:spPr>
        <p:txBody>
          <a:bodyPr anchor="ctr"/>
          <a:lstStyle>
            <a:lvl1pPr algn="ctr">
              <a:defRPr sz="6000">
                <a:solidFill>
                  <a:schemeClr val="tx1"/>
                </a:solidFill>
              </a:defRPr>
            </a:lvl1pPr>
          </a:lstStyle>
          <a:p>
            <a:r>
              <a:rPr lang="en-US" dirty="0"/>
              <a:t>Brand Template Blue</a:t>
            </a:r>
          </a:p>
        </p:txBody>
      </p:sp>
      <p:sp>
        <p:nvSpPr>
          <p:cNvPr id="7" name="Subtitle 2">
            <a:extLst>
              <a:ext uri="{FF2B5EF4-FFF2-40B4-BE49-F238E27FC236}">
                <a16:creationId xmlns:a16="http://schemas.microsoft.com/office/drawing/2014/main" id="{3E62F98D-A78F-3E30-6D0E-60F00C275815}"/>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3" name="Group 2">
            <a:extLst>
              <a:ext uri="{FF2B5EF4-FFF2-40B4-BE49-F238E27FC236}">
                <a16:creationId xmlns:a16="http://schemas.microsoft.com/office/drawing/2014/main" id="{1A117E8E-31B5-1458-5416-CC59F65F4D85}"/>
              </a:ext>
            </a:extLst>
          </p:cNvPr>
          <p:cNvGrpSpPr/>
          <p:nvPr userDrawn="1"/>
        </p:nvGrpSpPr>
        <p:grpSpPr>
          <a:xfrm>
            <a:off x="4229342" y="6226629"/>
            <a:ext cx="4104763" cy="584219"/>
            <a:chOff x="4545083" y="6226629"/>
            <a:chExt cx="4104763" cy="584219"/>
          </a:xfrm>
        </p:grpSpPr>
        <p:pic>
          <p:nvPicPr>
            <p:cNvPr id="5" name="Picture 11">
              <a:extLst>
                <a:ext uri="{FF2B5EF4-FFF2-40B4-BE49-F238E27FC236}">
                  <a16:creationId xmlns:a16="http://schemas.microsoft.com/office/drawing/2014/main" id="{E16F58E0-59BC-7CD0-AA22-BDE1E5DD12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9" name="Picture 8">
              <a:extLst>
                <a:ext uri="{FF2B5EF4-FFF2-40B4-BE49-F238E27FC236}">
                  <a16:creationId xmlns:a16="http://schemas.microsoft.com/office/drawing/2014/main" id="{0D6C0076-05AD-8208-8591-9E1628F27C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10" name="Picture 14">
              <a:extLst>
                <a:ext uri="{FF2B5EF4-FFF2-40B4-BE49-F238E27FC236}">
                  <a16:creationId xmlns:a16="http://schemas.microsoft.com/office/drawing/2014/main" id="{4DCCDCC2-7CA0-0B90-FC9D-55BE20D45A4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AE356B92-E279-307F-CE11-32466AFD936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3" name="Picture 12" descr="A blue and white badge with text&#10;&#10;Description automatically generated">
              <a:extLst>
                <a:ext uri="{FF2B5EF4-FFF2-40B4-BE49-F238E27FC236}">
                  <a16:creationId xmlns:a16="http://schemas.microsoft.com/office/drawing/2014/main" id="{9DFFB2CE-C06F-847A-B0F5-8889EC7296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2" name="Slide Number Placeholder 5">
            <a:extLst>
              <a:ext uri="{FF2B5EF4-FFF2-40B4-BE49-F238E27FC236}">
                <a16:creationId xmlns:a16="http://schemas.microsoft.com/office/drawing/2014/main" id="{C9C3F44D-1E88-2E7E-AEC0-2954FE172A1D}"/>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51948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11836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A787921-1967-674F-223F-AC9535C83116}"/>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Slide Number Placeholder 5">
            <a:extLst>
              <a:ext uri="{FF2B5EF4-FFF2-40B4-BE49-F238E27FC236}">
                <a16:creationId xmlns:a16="http://schemas.microsoft.com/office/drawing/2014/main" id="{1F3C5064-D38C-78F1-3D29-6E61076CFE39}"/>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993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B4A86581-AE15-82D4-2348-AA972388B918}"/>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E5CD84DE-59B8-3148-EA85-883BC0B3D257}"/>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15641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normAutofit/>
          </a:bodyPr>
          <a:lstStyle>
            <a:lvl1pPr marL="0" indent="0">
              <a:buNone/>
              <a:defRPr sz="2800" b="1" i="0" spc="70" baseline="0">
                <a:solidFill>
                  <a:schemeClr val="tx1"/>
                </a:solidFill>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F8F839F7-BD06-D994-EBCC-C515D153985E}"/>
              </a:ext>
            </a:extLst>
          </p:cNvPr>
          <p:cNvSpPr>
            <a:spLocks noGrp="1"/>
          </p:cNvSpPr>
          <p:nvPr>
            <p:ph type="ftr" sz="quarter" idx="12"/>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A2F46084-4444-7D1D-5133-1862C1207E62}"/>
              </a:ext>
            </a:extLst>
          </p:cNvPr>
          <p:cNvSpPr>
            <a:spLocks noGrp="1"/>
          </p:cNvSpPr>
          <p:nvPr>
            <p:ph type="sldNum" sz="quarter" idx="13"/>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1841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spc="3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7DD5F365-5F0E-0263-B0AC-7C5401A62CE1}"/>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3" name="Slide Number Placeholder 5">
            <a:extLst>
              <a:ext uri="{FF2B5EF4-FFF2-40B4-BE49-F238E27FC236}">
                <a16:creationId xmlns:a16="http://schemas.microsoft.com/office/drawing/2014/main" id="{A950C1E4-77D3-D6E3-4879-E3F66A850B04}"/>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133714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ct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63FB031F-E07C-A5C4-C893-A8ADBBA7BFB2}"/>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2F7F82C-F7D5-7E9C-913E-4841F0DA63F3}"/>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463019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BB91D-B9D7-3B45-A0FE-FFA0FAFB3613}"/>
              </a:ext>
            </a:extLst>
          </p:cNvPr>
          <p:cNvSpPr>
            <a:spLocks noGrp="1"/>
          </p:cNvSpPr>
          <p:nvPr>
            <p:ph type="sldNum" sz="quarter" idx="4"/>
          </p:nvPr>
        </p:nvSpPr>
        <p:spPr>
          <a:xfrm>
            <a:off x="11098050" y="579020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231683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11797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60C0162-0924-684A-8ECD-9469176DAC1A}"/>
              </a:ext>
            </a:extLst>
          </p:cNvPr>
          <p:cNvSpPr>
            <a:spLocks noGrp="1"/>
          </p:cNvSpPr>
          <p:nvPr>
            <p:ph type="sldNum" sz="quarter" idx="4"/>
          </p:nvPr>
        </p:nvSpPr>
        <p:spPr>
          <a:xfrm>
            <a:off x="11111112" y="5801494"/>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6C081BE5-010C-AB29-9609-8FCD021527D8}"/>
              </a:ext>
            </a:extLst>
          </p:cNvPr>
          <p:cNvSpPr>
            <a:spLocks noGrp="1"/>
          </p:cNvSpPr>
          <p:nvPr>
            <p:ph type="title"/>
          </p:nvPr>
        </p:nvSpPr>
        <p:spPr>
          <a:xfrm>
            <a:off x="441158" y="388983"/>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Tree>
    <p:extLst>
      <p:ext uri="{BB962C8B-B14F-4D97-AF65-F5344CB8AC3E}">
        <p14:creationId xmlns:p14="http://schemas.microsoft.com/office/powerpoint/2010/main" val="3026644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998D4EC1-E179-FEFA-A98D-F82C1F4BD44F}"/>
              </a:ext>
            </a:extLst>
          </p:cNvPr>
          <p:cNvSpPr>
            <a:spLocks noGrp="1"/>
          </p:cNvSpPr>
          <p:nvPr>
            <p:ph type="ctrTitle" hasCustomPrompt="1"/>
          </p:nvPr>
        </p:nvSpPr>
        <p:spPr>
          <a:xfrm>
            <a:off x="383420" y="2112681"/>
            <a:ext cx="5301916" cy="1789447"/>
          </a:xfrm>
          <a:prstGeom prst="rect">
            <a:avLst/>
          </a:prstGeom>
        </p:spPr>
        <p:txBody>
          <a:bodyPr anchor="b"/>
          <a:lstStyle>
            <a:lvl1pPr algn="ctr">
              <a:defRPr sz="6000" baseline="0">
                <a:solidFill>
                  <a:srgbClr val="005CB9"/>
                </a:solidFill>
              </a:defRPr>
            </a:lvl1pPr>
          </a:lstStyle>
          <a:p>
            <a:r>
              <a:rPr lang="en-US" dirty="0"/>
              <a:t>Use For Title Slide</a:t>
            </a:r>
          </a:p>
        </p:txBody>
      </p:sp>
      <p:sp>
        <p:nvSpPr>
          <p:cNvPr id="2" name="Footer Placeholder 4">
            <a:extLst>
              <a:ext uri="{FF2B5EF4-FFF2-40B4-BE49-F238E27FC236}">
                <a16:creationId xmlns:a16="http://schemas.microsoft.com/office/drawing/2014/main" id="{2297604E-D0BE-E2C0-69B3-A3E46AE38B04}"/>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818532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ooter Placeholder 4">
            <a:extLst>
              <a:ext uri="{FF2B5EF4-FFF2-40B4-BE49-F238E27FC236}">
                <a16:creationId xmlns:a16="http://schemas.microsoft.com/office/drawing/2014/main" id="{1846F533-A284-6744-C4A8-6DEED4E592AE}"/>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4" name="Slide Number Placeholder 5">
            <a:extLst>
              <a:ext uri="{FF2B5EF4-FFF2-40B4-BE49-F238E27FC236}">
                <a16:creationId xmlns:a16="http://schemas.microsoft.com/office/drawing/2014/main" id="{60373B07-ADEA-54FA-0A94-EE748E026F36}"/>
              </a:ext>
            </a:extLst>
          </p:cNvPr>
          <p:cNvSpPr txBox="1">
            <a:spLocks/>
          </p:cNvSpPr>
          <p:nvPr userDrawn="1"/>
        </p:nvSpPr>
        <p:spPr>
          <a:xfrm>
            <a:off x="11069748" y="586066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92888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05701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1">
            <a:extLst>
              <a:ext uri="{FF2B5EF4-FFF2-40B4-BE49-F238E27FC236}">
                <a16:creationId xmlns:a16="http://schemas.microsoft.com/office/drawing/2014/main" id="{2BF1D5FE-93BC-8516-C98B-14BAADBB7DB0}"/>
              </a:ext>
            </a:extLst>
          </p:cNvPr>
          <p:cNvSpPr>
            <a:spLocks noGrp="1"/>
          </p:cNvSpPr>
          <p:nvPr>
            <p:ph type="title"/>
          </p:nvPr>
        </p:nvSpPr>
        <p:spPr>
          <a:xfrm>
            <a:off x="441158"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2" name="Footer Placeholder 4">
            <a:extLst>
              <a:ext uri="{FF2B5EF4-FFF2-40B4-BE49-F238E27FC236}">
                <a16:creationId xmlns:a16="http://schemas.microsoft.com/office/drawing/2014/main" id="{4299AFCB-39FD-C544-B5A1-2E4DE5BC4199}"/>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4" name="Slide Number Placeholder 5">
            <a:extLst>
              <a:ext uri="{FF2B5EF4-FFF2-40B4-BE49-F238E27FC236}">
                <a16:creationId xmlns:a16="http://schemas.microsoft.com/office/drawing/2014/main" id="{0A99ED2F-16A4-77E8-6E7B-D1D85A60D1FC}"/>
              </a:ext>
            </a:extLst>
          </p:cNvPr>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2503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79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3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E0606254-0674-D686-34DC-E9ED9EC50132}"/>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56494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B99FAE28-F2B8-C8E0-4D04-72E7AD249E32}"/>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
        <p:nvSpPr>
          <p:cNvPr id="2" name="Footer Placeholder 4">
            <a:extLst>
              <a:ext uri="{FF2B5EF4-FFF2-40B4-BE49-F238E27FC236}">
                <a16:creationId xmlns:a16="http://schemas.microsoft.com/office/drawing/2014/main" id="{5CAD7291-3B7E-BFB9-67EA-BA555DBAB738}"/>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3925959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94833D1B-F19B-3458-76B5-0C11C498D1B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500B0067-6356-7102-F2FE-BC9C191E2E18}"/>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5599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AA9D9FF-6E43-529D-FB75-1267AD9FB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8A6F155-3923-0D20-BD54-F0105AC7A44B}"/>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E362FBFF-7356-7128-2AB8-11BFB0FD5D6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249FCB05-EB58-5C1D-B48E-CF9DC4096984}"/>
              </a:ext>
            </a:extLst>
          </p:cNvPr>
          <p:cNvSpPr txBox="1">
            <a:spLocks/>
          </p:cNvSpPr>
          <p:nvPr userDrawn="1"/>
        </p:nvSpPr>
        <p:spPr>
          <a:xfrm>
            <a:off x="11607501" y="580512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88210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F7E53B-4F77-C624-70F4-A208CC98DABB}"/>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
        <p:nvSpPr>
          <p:cNvPr id="2" name="Footer Placeholder 4">
            <a:extLst>
              <a:ext uri="{FF2B5EF4-FFF2-40B4-BE49-F238E27FC236}">
                <a16:creationId xmlns:a16="http://schemas.microsoft.com/office/drawing/2014/main" id="{03029DEE-CEEB-6EFE-E06D-FBCB1608E9D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81D67BF6-46EB-E6CB-96D2-D5E6463BBCEA}"/>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8787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45A4F138-56D8-3146-B8F9-A5580A829B39}"/>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00584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1443A62-8F34-1E47-B6FE-F056C490D363}"/>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4AA99676-2E74-9AAC-4BC4-BAB3763E5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637BCD6-6921-566C-EF08-CB41AC588E28}"/>
              </a:ext>
            </a:extLst>
          </p:cNvPr>
          <p:cNvSpPr>
            <a:spLocks noGrp="1"/>
          </p:cNvSpPr>
          <p:nvPr>
            <p:ph idx="1"/>
          </p:nvPr>
        </p:nvSpPr>
        <p:spPr>
          <a:xfrm>
            <a:off x="838200" y="1825625"/>
            <a:ext cx="10515600" cy="4107815"/>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31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1041DF79-F082-052F-2636-212847A06A81}"/>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Tree>
    <p:extLst>
      <p:ext uri="{BB962C8B-B14F-4D97-AF65-F5344CB8AC3E}">
        <p14:creationId xmlns:p14="http://schemas.microsoft.com/office/powerpoint/2010/main" val="3409297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tx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tx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Slide Number Placeholder 5">
            <a:extLst>
              <a:ext uri="{FF2B5EF4-FFF2-40B4-BE49-F238E27FC236}">
                <a16:creationId xmlns:a16="http://schemas.microsoft.com/office/drawing/2014/main" id="{F8A58C31-A85F-D34E-BE6D-E9832B5241FD}"/>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571177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tx1"/>
                </a:solidFill>
              </a:defRPr>
            </a:lvl1pPr>
          </a:lstStyle>
          <a:p>
            <a:r>
              <a:rPr lang="en-US" dirty="0"/>
              <a:t>Use for Title Slide</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Text Placeholder 2">
            <a:extLst>
              <a:ext uri="{FF2B5EF4-FFF2-40B4-BE49-F238E27FC236}">
                <a16:creationId xmlns:a16="http://schemas.microsoft.com/office/drawing/2014/main" id="{1C5E7516-C4D9-BD4F-8B51-54D500F0D81F}"/>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b="0" i="0">
                <a:solidFill>
                  <a:schemeClr val="tx1"/>
                </a:solidFill>
                <a:latin typeface="VAG Rounded Next" panose="020F0502020203020204" pitchFamily="34" charset="0"/>
              </a:defRPr>
            </a:lvl1pPr>
            <a:lvl2pPr>
              <a:defRPr b="0" i="0">
                <a:solidFill>
                  <a:schemeClr val="tx1"/>
                </a:solidFill>
                <a:latin typeface="VAG Rounded Next" panose="020F0502020203020204" pitchFamily="34" charset="0"/>
              </a:defRPr>
            </a:lvl2pPr>
            <a:lvl3pPr>
              <a:defRPr b="0" i="0">
                <a:solidFill>
                  <a:schemeClr val="tx1"/>
                </a:solidFill>
                <a:latin typeface="VAG Rounded Next" panose="020F0502020203020204" pitchFamily="34" charset="0"/>
              </a:defRPr>
            </a:lvl3pPr>
            <a:lvl4pPr>
              <a:defRPr b="0" i="0">
                <a:solidFill>
                  <a:schemeClr val="tx1"/>
                </a:solidFill>
                <a:latin typeface="VAG Rounded Next" panose="020F0502020203020204" pitchFamily="34" charset="0"/>
              </a:defRPr>
            </a:lvl4pPr>
            <a:lvl5pPr>
              <a:defRPr b="0" i="0">
                <a:solidFill>
                  <a:schemeClr val="tx1"/>
                </a:solidFill>
                <a:latin typeface="VAG Rounded Next" panose="020F0502020203020204" pitchFamily="34" charset="0"/>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80FE03D-273A-D940-9238-AFB89566E52F}"/>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258831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tx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Slide Number Placeholder 5">
            <a:extLst>
              <a:ext uri="{FF2B5EF4-FFF2-40B4-BE49-F238E27FC236}">
                <a16:creationId xmlns:a16="http://schemas.microsoft.com/office/drawing/2014/main" id="{A9D20B61-A5BD-9D42-A633-C9560CD675E5}"/>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981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452461F4-01A7-7948-B507-8DA43A573D2C}"/>
              </a:ext>
            </a:extLst>
          </p:cNvPr>
          <p:cNvSpPr>
            <a:spLocks noGrp="1"/>
          </p:cNvSpPr>
          <p:nvPr>
            <p:ph sz="quarter" idx="4"/>
          </p:nvPr>
        </p:nvSpPr>
        <p:spPr>
          <a:xfrm>
            <a:off x="6038850" y="2505075"/>
            <a:ext cx="5183188"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8" name="Footer Placeholder 7"/>
          <p:cNvSpPr>
            <a:spLocks noGrp="1"/>
          </p:cNvSpPr>
          <p:nvPr>
            <p:ph type="ftr" sz="quarter" idx="11"/>
          </p:nvPr>
        </p:nvSpPr>
        <p:spPr/>
        <p:txBody>
          <a:bodyPr/>
          <a:lstStyle/>
          <a:p>
            <a:endParaRPr lang="en-US"/>
          </a:p>
        </p:txBody>
      </p:sp>
      <p:sp>
        <p:nvSpPr>
          <p:cNvPr id="10" name="Title 1">
            <a:extLst>
              <a:ext uri="{FF2B5EF4-FFF2-40B4-BE49-F238E27FC236}">
                <a16:creationId xmlns:a16="http://schemas.microsoft.com/office/drawing/2014/main" id="{C6DDD88F-DC5B-DC42-86F9-3FD2623D45A0}"/>
              </a:ext>
            </a:extLst>
          </p:cNvPr>
          <p:cNvSpPr>
            <a:spLocks noGrp="1"/>
          </p:cNvSpPr>
          <p:nvPr>
            <p:ph type="title"/>
          </p:nvPr>
        </p:nvSpPr>
        <p:spPr>
          <a:xfrm>
            <a:off x="706438" y="365125"/>
            <a:ext cx="10515600" cy="1325563"/>
          </a:xfrm>
        </p:spPr>
        <p:txBody>
          <a:bodyPr/>
          <a:lstStyle>
            <a:lvl1pPr>
              <a:defRPr>
                <a:solidFill>
                  <a:schemeClr val="tx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D1D7662C-1F7A-A44A-B3FE-E110851E17DC}"/>
              </a:ext>
            </a:extLst>
          </p:cNvPr>
          <p:cNvSpPr>
            <a:spLocks noGrp="1"/>
          </p:cNvSpPr>
          <p:nvPr>
            <p:ph type="body" idx="1"/>
          </p:nvPr>
        </p:nvSpPr>
        <p:spPr>
          <a:xfrm>
            <a:off x="70643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AD423849-6D95-0445-81B8-FD11A3F4FAB5}"/>
              </a:ext>
            </a:extLst>
          </p:cNvPr>
          <p:cNvSpPr>
            <a:spLocks noGrp="1"/>
          </p:cNvSpPr>
          <p:nvPr>
            <p:ph sz="half" idx="2"/>
          </p:nvPr>
        </p:nvSpPr>
        <p:spPr>
          <a:xfrm>
            <a:off x="706438" y="2505075"/>
            <a:ext cx="5157787"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17ED143-8809-C140-B364-74F450A4B710}"/>
              </a:ext>
            </a:extLst>
          </p:cNvPr>
          <p:cNvSpPr>
            <a:spLocks noGrp="1"/>
          </p:cNvSpPr>
          <p:nvPr>
            <p:ph type="body" sz="quarter" idx="3"/>
          </p:nvPr>
        </p:nvSpPr>
        <p:spPr>
          <a:xfrm>
            <a:off x="6038850" y="1681163"/>
            <a:ext cx="5183188" cy="823912"/>
          </a:xfr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2" name="Slide Number Placeholder 5">
            <a:extLst>
              <a:ext uri="{FF2B5EF4-FFF2-40B4-BE49-F238E27FC236}">
                <a16:creationId xmlns:a16="http://schemas.microsoft.com/office/drawing/2014/main" id="{36E27D65-013B-40AB-51BC-447E332A244E}"/>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87229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54483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3B54BA18-D122-3040-9A70-3BCC1A6B82F8}"/>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527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113143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72287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6A228D7-EDF0-9747-980E-75219C4D5B20}"/>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65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4060437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3CCCE87E-859D-2089-5A83-519D1B63A8D1}"/>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4094068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1F971FFE-5F82-214F-B930-074FEDA41A11}"/>
              </a:ext>
            </a:extLst>
          </p:cNvPr>
          <p:cNvSpPr>
            <a:spLocks noGrp="1"/>
          </p:cNvSpPr>
          <p:nvPr>
            <p:ph idx="1"/>
          </p:nvPr>
        </p:nvSpPr>
        <p:spPr>
          <a:xfrm>
            <a:off x="311949" y="1825625"/>
            <a:ext cx="6007768" cy="4257584"/>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3691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3" name="Footer Placeholder 4">
            <a:extLst>
              <a:ext uri="{FF2B5EF4-FFF2-40B4-BE49-F238E27FC236}">
                <a16:creationId xmlns:a16="http://schemas.microsoft.com/office/drawing/2014/main" id="{54BB3F2B-252E-2FC8-F866-D60418A41A60}"/>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120606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401680" y="6288042"/>
            <a:ext cx="4114800" cy="365125"/>
          </a:xfrm>
        </p:spPr>
        <p:txBody>
          <a:bodyPr/>
          <a:lstStyle>
            <a:lvl1pPr>
              <a:defRPr>
                <a:solidFill>
                  <a:srgbClr val="005CB9"/>
                </a:solidFill>
              </a:defRPr>
            </a:lvl1pPr>
          </a:lstStyle>
          <a:p>
            <a:endParaRPr lang="en-US" dirty="0"/>
          </a:p>
        </p:txBody>
      </p:sp>
    </p:spTree>
    <p:extLst>
      <p:ext uri="{BB962C8B-B14F-4D97-AF65-F5344CB8AC3E}">
        <p14:creationId xmlns:p14="http://schemas.microsoft.com/office/powerpoint/2010/main" val="326317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Slide Number Placeholder 5">
            <a:extLst>
              <a:ext uri="{FF2B5EF4-FFF2-40B4-BE49-F238E27FC236}">
                <a16:creationId xmlns:a16="http://schemas.microsoft.com/office/drawing/2014/main" id="{2153B116-7B70-587C-DDBF-77C9270196DD}"/>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007279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B70D6AA-087E-F240-8E33-F5516D25BC8B}"/>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03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a:xfrm>
            <a:off x="1293396" y="6179418"/>
            <a:ext cx="4114800" cy="365125"/>
          </a:xfrm>
          <a:prstGeom prst="rect">
            <a:avLst/>
          </a:prstGeom>
        </p:spPr>
        <p:txBody>
          <a:bodyPr/>
          <a:lstStyle>
            <a:lvl1pPr>
              <a:defRPr>
                <a:solidFill>
                  <a:srgbClr val="005CB9"/>
                </a:solidFill>
              </a:defRPr>
            </a:lvl1pPr>
          </a:lstStyle>
          <a:p>
            <a:endParaRPr lang="en-US" dirty="0"/>
          </a:p>
        </p:txBody>
      </p:sp>
    </p:spTree>
    <p:extLst>
      <p:ext uri="{BB962C8B-B14F-4D97-AF65-F5344CB8AC3E}">
        <p14:creationId xmlns:p14="http://schemas.microsoft.com/office/powerpoint/2010/main" val="1794902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24064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6" name="Text Placeholder 2">
            <a:extLst>
              <a:ext uri="{FF2B5EF4-FFF2-40B4-BE49-F238E27FC236}">
                <a16:creationId xmlns:a16="http://schemas.microsoft.com/office/drawing/2014/main" id="{11A082CC-6C39-A44F-8361-B789815BE036}"/>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3382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Tree>
    <p:extLst>
      <p:ext uri="{BB962C8B-B14F-4D97-AF65-F5344CB8AC3E}">
        <p14:creationId xmlns:p14="http://schemas.microsoft.com/office/powerpoint/2010/main" val="729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40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1480" y="457200"/>
            <a:ext cx="3932237" cy="1600200"/>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5044880"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01480"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E94BAE7-194D-E93F-F632-F0139E776BB5}"/>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86984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baseline="0">
                <a:solidFill>
                  <a:srgbClr val="005CB9"/>
                </a:solidFill>
              </a:defRPr>
            </a:lvl1pPr>
          </a:lstStyle>
          <a:p>
            <a:r>
              <a:rPr lang="en-US" dirty="0"/>
              <a:t>Brand Template CM Blue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baseline="0">
                <a:solidFill>
                  <a:srgbClr val="005CB9"/>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grpSp>
        <p:nvGrpSpPr>
          <p:cNvPr id="5" name="Group 4">
            <a:extLst>
              <a:ext uri="{FF2B5EF4-FFF2-40B4-BE49-F238E27FC236}">
                <a16:creationId xmlns:a16="http://schemas.microsoft.com/office/drawing/2014/main" id="{0E7355DF-D649-B4DD-7627-226E5449775E}"/>
              </a:ext>
            </a:extLst>
          </p:cNvPr>
          <p:cNvGrpSpPr/>
          <p:nvPr userDrawn="1"/>
        </p:nvGrpSpPr>
        <p:grpSpPr>
          <a:xfrm>
            <a:off x="3760224" y="6121427"/>
            <a:ext cx="4871404" cy="693333"/>
            <a:chOff x="4545083" y="6226629"/>
            <a:chExt cx="4104763" cy="584219"/>
          </a:xfrm>
        </p:grpSpPr>
        <p:pic>
          <p:nvPicPr>
            <p:cNvPr id="6" name="Picture 11">
              <a:extLst>
                <a:ext uri="{FF2B5EF4-FFF2-40B4-BE49-F238E27FC236}">
                  <a16:creationId xmlns:a16="http://schemas.microsoft.com/office/drawing/2014/main" id="{B09ECF1C-CF78-D364-6A28-815E496C87D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63F4EF3-D828-08D6-A7A9-0468C85CEC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54F645C-620B-3E7A-48F8-48C4A75389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73AF63FF-9FE5-5261-6072-FCFDC5930AF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2" name="Picture 11" descr="A blue and white badge with text&#10;&#10;Description automatically generated">
              <a:extLst>
                <a:ext uri="{FF2B5EF4-FFF2-40B4-BE49-F238E27FC236}">
                  <a16:creationId xmlns:a16="http://schemas.microsoft.com/office/drawing/2014/main" id="{ECB71718-232C-FD42-616F-B5A6D0F3020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Tree>
    <p:extLst>
      <p:ext uri="{BB962C8B-B14F-4D97-AF65-F5344CB8AC3E}">
        <p14:creationId xmlns:p14="http://schemas.microsoft.com/office/powerpoint/2010/main" val="231697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55720" y="6279080"/>
            <a:ext cx="4114800" cy="365125"/>
          </a:xfrm>
        </p:spPr>
        <p:txBody>
          <a:bodyPr/>
          <a:lstStyle/>
          <a:p>
            <a:endParaRPr lang="en-US"/>
          </a:p>
        </p:txBody>
      </p:sp>
      <p:sp>
        <p:nvSpPr>
          <p:cNvPr id="7" name="Slide Number Placeholder 5">
            <a:extLst>
              <a:ext uri="{FF2B5EF4-FFF2-40B4-BE49-F238E27FC236}">
                <a16:creationId xmlns:a16="http://schemas.microsoft.com/office/drawing/2014/main" id="{FD583408-F86C-35D5-C62B-74BFBE6C2A00}"/>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76457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F4185B88-4174-1A1D-2412-FBF3BA418BB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9700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2.xml"/><Relationship Id="rId7" Type="http://schemas.openxmlformats.org/officeDocument/2006/relationships/image" Target="../media/image32.em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6.emf"/><Relationship Id="rId5" Type="http://schemas.openxmlformats.org/officeDocument/2006/relationships/image" Target="../media/image35.jpeg"/><Relationship Id="rId4" Type="http://schemas.openxmlformats.org/officeDocument/2006/relationships/theme" Target="../theme/theme10.xml"/><Relationship Id="rId9"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5.xml"/><Relationship Id="rId7" Type="http://schemas.openxmlformats.org/officeDocument/2006/relationships/image" Target="../media/image32.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8.emf"/><Relationship Id="rId5" Type="http://schemas.openxmlformats.org/officeDocument/2006/relationships/image" Target="../media/image37.jpg"/><Relationship Id="rId4" Type="http://schemas.openxmlformats.org/officeDocument/2006/relationships/theme" Target="../theme/theme11.xml"/><Relationship Id="rId9"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8.xml"/><Relationship Id="rId7" Type="http://schemas.openxmlformats.org/officeDocument/2006/relationships/image" Target="../media/image23.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40.emf"/><Relationship Id="rId5" Type="http://schemas.openxmlformats.org/officeDocument/2006/relationships/image" Target="../media/image39.jpeg"/><Relationship Id="rId4" Type="http://schemas.openxmlformats.org/officeDocument/2006/relationships/theme" Target="../theme/theme12.xml"/><Relationship Id="rId9"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1.xml"/><Relationship Id="rId7" Type="http://schemas.openxmlformats.org/officeDocument/2006/relationships/image" Target="../media/image23.emf"/><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42.emf"/><Relationship Id="rId5" Type="http://schemas.openxmlformats.org/officeDocument/2006/relationships/image" Target="../media/image41.jpeg"/><Relationship Id="rId4" Type="http://schemas.openxmlformats.org/officeDocument/2006/relationships/theme" Target="../theme/theme13.xml"/><Relationship Id="rId9"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4.xml"/><Relationship Id="rId7" Type="http://schemas.openxmlformats.org/officeDocument/2006/relationships/image" Target="../media/image23.emf"/><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theme" Target="../theme/theme14.xml"/><Relationship Id="rId9"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theme" Target="../theme/theme15.xml"/><Relationship Id="rId1" Type="http://schemas.openxmlformats.org/officeDocument/2006/relationships/slideLayout" Target="../slideLayouts/slideLayout55.xml"/><Relationship Id="rId5" Type="http://schemas.openxmlformats.org/officeDocument/2006/relationships/image" Target="../media/image3.png"/><Relationship Id="rId4" Type="http://schemas.openxmlformats.org/officeDocument/2006/relationships/image" Target="../media/image4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1.png"/><Relationship Id="rId4" Type="http://schemas.openxmlformats.org/officeDocument/2006/relationships/slideLayout" Target="../slideLayouts/slideLayout10.xml"/><Relationship Id="rId9" Type="http://schemas.openxmlformats.org/officeDocument/2006/relationships/image" Target="../media/image10.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1.png"/><Relationship Id="rId4" Type="http://schemas.openxmlformats.org/officeDocument/2006/relationships/slideLayout" Target="../slideLayouts/slideLayout16.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1.png"/><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7.xml"/><Relationship Id="rId7" Type="http://schemas.openxmlformats.org/officeDocument/2006/relationships/image" Target="../media/image23.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2.emf"/><Relationship Id="rId5" Type="http://schemas.openxmlformats.org/officeDocument/2006/relationships/image" Target="../media/image21.jpg"/><Relationship Id="rId4" Type="http://schemas.openxmlformats.org/officeDocument/2006/relationships/theme" Target="../theme/theme5.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0.xml"/><Relationship Id="rId7" Type="http://schemas.openxmlformats.org/officeDocument/2006/relationships/image" Target="../media/image23.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6.emf"/><Relationship Id="rId5" Type="http://schemas.openxmlformats.org/officeDocument/2006/relationships/image" Target="../media/image25.jpg"/><Relationship Id="rId4" Type="http://schemas.openxmlformats.org/officeDocument/2006/relationships/theme" Target="../theme/theme6.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3.xml"/><Relationship Id="rId7" Type="http://schemas.openxmlformats.org/officeDocument/2006/relationships/image" Target="../media/image23.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8.emf"/><Relationship Id="rId5" Type="http://schemas.openxmlformats.org/officeDocument/2006/relationships/image" Target="../media/image27.jpg"/><Relationship Id="rId4" Type="http://schemas.openxmlformats.org/officeDocument/2006/relationships/theme" Target="../theme/theme7.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6.xml"/><Relationship Id="rId7" Type="http://schemas.openxmlformats.org/officeDocument/2006/relationships/image" Target="../media/image23.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theme" Target="../theme/theme8.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slideLayout" Target="../slideLayouts/slideLayout39.xml"/><Relationship Id="rId7" Type="http://schemas.openxmlformats.org/officeDocument/2006/relationships/image" Target="../media/image3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32.emf"/><Relationship Id="rId5" Type="http://schemas.openxmlformats.org/officeDocument/2006/relationships/image" Target="../media/image31.jpeg"/><Relationship Id="rId4" Type="http://schemas.openxmlformats.org/officeDocument/2006/relationships/theme" Target="../theme/theme9.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6501D2-60F7-9D44-0CEC-D3D21069A6D2}"/>
              </a:ext>
            </a:extLst>
          </p:cNvPr>
          <p:cNvPicPr>
            <a:picLocks noChangeAspect="1"/>
          </p:cNvPicPr>
          <p:nvPr userDrawn="1"/>
        </p:nvPicPr>
        <p:blipFill>
          <a:blip r:embed="rId8"/>
          <a:stretch>
            <a:fillRect/>
          </a:stretch>
        </p:blipFill>
        <p:spPr>
          <a:xfrm>
            <a:off x="659298" y="6307019"/>
            <a:ext cx="2092380" cy="432310"/>
          </a:xfrm>
          <a:prstGeom prst="rect">
            <a:avLst/>
          </a:prstGeom>
        </p:spPr>
      </p:pic>
      <p:sp>
        <p:nvSpPr>
          <p:cNvPr id="2" name="Title Placeholder 1"/>
          <p:cNvSpPr>
            <a:spLocks noGrp="1"/>
          </p:cNvSpPr>
          <p:nvPr>
            <p:ph type="title"/>
          </p:nvPr>
        </p:nvSpPr>
        <p:spPr>
          <a:xfrm>
            <a:off x="679176" y="365125"/>
            <a:ext cx="10543006"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679176" y="1825625"/>
            <a:ext cx="10543006"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193792" y="6306957"/>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pic>
        <p:nvPicPr>
          <p:cNvPr id="10" name="Picture 9">
            <a:extLst>
              <a:ext uri="{FF2B5EF4-FFF2-40B4-BE49-F238E27FC236}">
                <a16:creationId xmlns:a16="http://schemas.microsoft.com/office/drawing/2014/main" id="{35A17F0B-FB42-15C2-6966-4984F1690C7F}"/>
              </a:ext>
            </a:extLst>
          </p:cNvPr>
          <p:cNvPicPr>
            <a:picLocks noChangeAspect="1"/>
          </p:cNvPicPr>
          <p:nvPr userDrawn="1"/>
        </p:nvPicPr>
        <p:blipFill>
          <a:blip r:embed="rId9"/>
          <a:stretch>
            <a:fillRect/>
          </a:stretch>
        </p:blipFill>
        <p:spPr>
          <a:xfrm>
            <a:off x="10802039" y="5540749"/>
            <a:ext cx="1398274" cy="1325564"/>
          </a:xfrm>
          <a:prstGeom prst="rect">
            <a:avLst/>
          </a:prstGeom>
        </p:spPr>
      </p:pic>
      <p:pic>
        <p:nvPicPr>
          <p:cNvPr id="4" name="Picture 3" descr="A logo with a person running around a globe&#10;&#10;Description automatically generated">
            <a:extLst>
              <a:ext uri="{FF2B5EF4-FFF2-40B4-BE49-F238E27FC236}">
                <a16:creationId xmlns:a16="http://schemas.microsoft.com/office/drawing/2014/main" id="{374AAAFF-C947-3BD3-62A0-138960BACE5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925591" y="5987251"/>
            <a:ext cx="859536" cy="859536"/>
          </a:xfrm>
          <a:prstGeom prst="rect">
            <a:avLst/>
          </a:prstGeom>
        </p:spPr>
      </p:pic>
    </p:spTree>
    <p:extLst>
      <p:ext uri="{BB962C8B-B14F-4D97-AF65-F5344CB8AC3E}">
        <p14:creationId xmlns:p14="http://schemas.microsoft.com/office/powerpoint/2010/main" val="164571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6E1C4E-1538-8E35-4BE6-13F7C626DB91}"/>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40494"/>
          <a:stretch/>
        </p:blipFill>
        <p:spPr>
          <a:xfrm>
            <a:off x="5850823" y="0"/>
            <a:ext cx="6341177"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5" name="Picture 4">
            <a:extLst>
              <a:ext uri="{FF2B5EF4-FFF2-40B4-BE49-F238E27FC236}">
                <a16:creationId xmlns:a16="http://schemas.microsoft.com/office/drawing/2014/main" id="{58DF2C51-D6B3-F7E9-2BDE-B474122B87A0}"/>
              </a:ext>
            </a:extLst>
          </p:cNvPr>
          <p:cNvPicPr>
            <a:picLocks noChangeAspect="1"/>
          </p:cNvPicPr>
          <p:nvPr userDrawn="1"/>
        </p:nvPicPr>
        <p:blipFill>
          <a:blip r:embed="rId6"/>
          <a:stretch>
            <a:fillRect/>
          </a:stretch>
        </p:blipFill>
        <p:spPr>
          <a:xfrm flipH="1">
            <a:off x="-16626" y="5668133"/>
            <a:ext cx="1198180" cy="1198180"/>
          </a:xfrm>
          <a:prstGeom prst="rect">
            <a:avLst/>
          </a:prstGeom>
        </p:spPr>
      </p:pic>
      <p:pic>
        <p:nvPicPr>
          <p:cNvPr id="10" name="Picture 9">
            <a:extLst>
              <a:ext uri="{FF2B5EF4-FFF2-40B4-BE49-F238E27FC236}">
                <a16:creationId xmlns:a16="http://schemas.microsoft.com/office/drawing/2014/main" id="{DCBE67B2-138A-8BF9-AA89-FBA338E50E0D}"/>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2" name="Picture 11">
            <a:extLst>
              <a:ext uri="{FF2B5EF4-FFF2-40B4-BE49-F238E27FC236}">
                <a16:creationId xmlns:a16="http://schemas.microsoft.com/office/drawing/2014/main" id="{9EE3D9F1-4747-DCA2-BDDA-34567146FD67}"/>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3" name="Picture 12" descr="A logo with a person running&#10;&#10;Description automatically generated">
            <a:extLst>
              <a:ext uri="{FF2B5EF4-FFF2-40B4-BE49-F238E27FC236}">
                <a16:creationId xmlns:a16="http://schemas.microsoft.com/office/drawing/2014/main" id="{CC93F5CE-845E-B28E-7C0B-47480E21F2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57976196"/>
      </p:ext>
    </p:extLst>
  </p:cSld>
  <p:clrMap bg1="dk1" tx1="lt1" bg2="dk2" tx2="lt2" accent1="accent1" accent2="accent2" accent3="accent3" accent4="accent4" accent5="accent5" accent6="accent6" hlink="hlink" folHlink="folHlink"/>
  <p:sldLayoutIdLst>
    <p:sldLayoutId id="2147483748" r:id="rId1"/>
    <p:sldLayoutId id="2147483774" r:id="rId2"/>
    <p:sldLayoutId id="2147483749"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6B3073-1869-B74E-94A0-17D0AB7FA9F7}"/>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4" name="Picture 3">
            <a:extLst>
              <a:ext uri="{FF2B5EF4-FFF2-40B4-BE49-F238E27FC236}">
                <a16:creationId xmlns:a16="http://schemas.microsoft.com/office/drawing/2014/main" id="{E488D270-51EA-25A8-D9EF-9F2F605F686C}"/>
              </a:ext>
            </a:extLst>
          </p:cNvPr>
          <p:cNvPicPr>
            <a:picLocks noChangeAspect="1"/>
          </p:cNvPicPr>
          <p:nvPr userDrawn="1"/>
        </p:nvPicPr>
        <p:blipFill>
          <a:blip r:embed="rId6">
            <a:alphaModFix/>
          </a:blip>
          <a:stretch>
            <a:fillRect/>
          </a:stretch>
        </p:blipFill>
        <p:spPr>
          <a:xfrm flipH="1">
            <a:off x="0" y="5930536"/>
            <a:ext cx="927463" cy="927463"/>
          </a:xfrm>
          <a:prstGeom prst="rect">
            <a:avLst/>
          </a:prstGeom>
        </p:spPr>
      </p:pic>
      <p:sp>
        <p:nvSpPr>
          <p:cNvPr id="7" name="Slide Number Placeholder 5">
            <a:extLst>
              <a:ext uri="{FF2B5EF4-FFF2-40B4-BE49-F238E27FC236}">
                <a16:creationId xmlns:a16="http://schemas.microsoft.com/office/drawing/2014/main" id="{67202220-6E11-1D63-ADD4-3404D24CB1E7}"/>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10" name="Picture 9">
            <a:extLst>
              <a:ext uri="{FF2B5EF4-FFF2-40B4-BE49-F238E27FC236}">
                <a16:creationId xmlns:a16="http://schemas.microsoft.com/office/drawing/2014/main" id="{24D28A68-3EBA-44EF-DE28-C8BB8F316198}"/>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3" name="Picture 12">
            <a:extLst>
              <a:ext uri="{FF2B5EF4-FFF2-40B4-BE49-F238E27FC236}">
                <a16:creationId xmlns:a16="http://schemas.microsoft.com/office/drawing/2014/main" id="{1417CD67-F920-7020-591F-A7DE4F1F91DD}"/>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4" name="Picture 13" descr="A logo with a person running&#10;&#10;Description automatically generated">
            <a:extLst>
              <a:ext uri="{FF2B5EF4-FFF2-40B4-BE49-F238E27FC236}">
                <a16:creationId xmlns:a16="http://schemas.microsoft.com/office/drawing/2014/main" id="{92A6C011-AFA0-CB43-4098-AEF43FE0D68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2719380021"/>
      </p:ext>
    </p:extLst>
  </p:cSld>
  <p:clrMap bg1="dk1" tx1="lt1" bg2="dk2" tx2="lt2" accent1="accent1" accent2="accent2" accent3="accent3" accent4="accent4" accent5="accent5" accent6="accent6" hlink="hlink" folHlink="folHlink"/>
  <p:sldLayoutIdLst>
    <p:sldLayoutId id="2147483751" r:id="rId1"/>
    <p:sldLayoutId id="2147483775" r:id="rId2"/>
    <p:sldLayoutId id="2147483752"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erson and a child sitting at a table&#10;&#10;Description automatically generated with medium confidence">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6" y="0"/>
            <a:ext cx="5354052" cy="6877878"/>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403A84A1-91AA-5D37-37B6-CF27F7C09E61}"/>
              </a:ext>
            </a:extLst>
          </p:cNvPr>
          <p:cNvPicPr>
            <a:picLocks noChangeAspect="1"/>
          </p:cNvPicPr>
          <p:nvPr userDrawn="1"/>
        </p:nvPicPr>
        <p:blipFill rotWithShape="1">
          <a:blip r:embed="rId6">
            <a:alphaModFix/>
          </a:blip>
          <a:srcRect l="33059" t="-18410" b="1"/>
          <a:stretch/>
        </p:blipFill>
        <p:spPr>
          <a:xfrm>
            <a:off x="-1" y="6083209"/>
            <a:ext cx="1961767" cy="772093"/>
          </a:xfrm>
          <a:prstGeom prst="rect">
            <a:avLst/>
          </a:prstGeom>
        </p:spPr>
      </p:pic>
      <p:pic>
        <p:nvPicPr>
          <p:cNvPr id="5" name="Picture 4">
            <a:extLst>
              <a:ext uri="{FF2B5EF4-FFF2-40B4-BE49-F238E27FC236}">
                <a16:creationId xmlns:a16="http://schemas.microsoft.com/office/drawing/2014/main" id="{EE90A5EB-68F0-DF18-E813-7E35ECCFCB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D06C3E18-9078-2A2A-B21A-36F2A68E81A2}"/>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22503237-F7DB-45B1-E5CD-777EC35F865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10325775"/>
      </p:ext>
    </p:extLst>
  </p:cSld>
  <p:clrMap bg1="dk1" tx1="lt1" bg2="dk2" tx2="lt2" accent1="accent1" accent2="accent2" accent3="accent3" accent4="accent4" accent5="accent5" accent6="accent6" hlink="hlink" folHlink="folHlink"/>
  <p:sldLayoutIdLst>
    <p:sldLayoutId id="2147483727" r:id="rId1"/>
    <p:sldLayoutId id="2147483776" r:id="rId2"/>
    <p:sldLayoutId id="214748366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8" y="0"/>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1335505" y="6249767"/>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5A8226FF-937A-9115-B299-1DB5931F9F27}"/>
              </a:ext>
            </a:extLst>
          </p:cNvPr>
          <p:cNvPicPr>
            <a:picLocks noChangeAspect="1"/>
          </p:cNvPicPr>
          <p:nvPr userDrawn="1"/>
        </p:nvPicPr>
        <p:blipFill>
          <a:blip r:embed="rId6">
            <a:alphaModFix/>
          </a:blip>
          <a:stretch>
            <a:fillRect/>
          </a:stretch>
        </p:blipFill>
        <p:spPr>
          <a:xfrm rot="5400000" flipV="1">
            <a:off x="10878933" y="5557934"/>
            <a:ext cx="1325563" cy="1325563"/>
          </a:xfrm>
          <a:prstGeom prst="rect">
            <a:avLst/>
          </a:prstGeom>
        </p:spPr>
      </p:pic>
      <p:pic>
        <p:nvPicPr>
          <p:cNvPr id="5" name="Picture 4">
            <a:extLst>
              <a:ext uri="{FF2B5EF4-FFF2-40B4-BE49-F238E27FC236}">
                <a16:creationId xmlns:a16="http://schemas.microsoft.com/office/drawing/2014/main" id="{D7D4EC2B-2E72-5B39-D873-51E350C18F3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8" name="Picture 7">
            <a:extLst>
              <a:ext uri="{FF2B5EF4-FFF2-40B4-BE49-F238E27FC236}">
                <a16:creationId xmlns:a16="http://schemas.microsoft.com/office/drawing/2014/main" id="{B6209E5B-B643-C5AE-7C05-AF7DE3586DF5}"/>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9" name="Picture 8" descr="A logo with a person running around a globe&#10;&#10;Description automatically generated">
            <a:extLst>
              <a:ext uri="{FF2B5EF4-FFF2-40B4-BE49-F238E27FC236}">
                <a16:creationId xmlns:a16="http://schemas.microsoft.com/office/drawing/2014/main" id="{99CDED1C-43B5-94B1-A5B0-6337DFB2C68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52799043"/>
      </p:ext>
    </p:extLst>
  </p:cSld>
  <p:clrMap bg1="dk1" tx1="lt1" bg2="dk2" tx2="lt2" accent1="accent1" accent2="accent2" accent3="accent3" accent4="accent4" accent5="accent5" accent6="accent6" hlink="hlink" folHlink="folHlink"/>
  <p:sldLayoutIdLst>
    <p:sldLayoutId id="2147483754" r:id="rId1"/>
    <p:sldLayoutId id="2147483777" r:id="rId2"/>
    <p:sldLayoutId id="214748375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EFECB-6CB0-74D6-CAE3-A817A0932913}"/>
              </a:ext>
            </a:extLst>
          </p:cNvPr>
          <p:cNvPicPr>
            <a:picLocks noChangeAspect="1"/>
          </p:cNvPicPr>
          <p:nvPr userDrawn="1"/>
        </p:nvPicPr>
        <p:blipFill>
          <a:blip r:embed="rId5"/>
          <a:stretch>
            <a:fillRect/>
          </a:stretch>
        </p:blipFill>
        <p:spPr>
          <a:xfrm flipH="1">
            <a:off x="0" y="4834289"/>
            <a:ext cx="3907364" cy="2023711"/>
          </a:xfrm>
          <a:prstGeom prst="rect">
            <a:avLst/>
          </a:prstGeom>
        </p:spPr>
      </p:pic>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845443" y="-1"/>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65CE2E8-6A57-A77F-5EE2-905B7134EE5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F63A410C-810F-56CF-C115-69983D33958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989E06DF-C2E9-2F73-6D41-4C727E01418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589264557"/>
      </p:ext>
    </p:extLst>
  </p:cSld>
  <p:clrMap bg1="dk1" tx1="lt1" bg2="dk2" tx2="lt2" accent1="accent1" accent2="accent2" accent3="accent3" accent4="accent4" accent5="accent5" accent6="accent6" hlink="hlink" folHlink="folHlink"/>
  <p:sldLayoutIdLst>
    <p:sldLayoutId id="2147483757" r:id="rId1"/>
    <p:sldLayoutId id="2147483778" r:id="rId2"/>
    <p:sldLayoutId id="2147483758"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1E2BE-A42F-1C9B-05E6-D0C8D6724718}"/>
              </a:ext>
            </a:extLst>
          </p:cNvPr>
          <p:cNvPicPr>
            <a:picLocks noChangeAspect="1"/>
          </p:cNvPicPr>
          <p:nvPr userDrawn="1"/>
        </p:nvPicPr>
        <p:blipFill>
          <a:blip r:embed="rId3">
            <a:alphaModFix/>
          </a:blip>
          <a:stretch>
            <a:fillRect/>
          </a:stretch>
        </p:blipFill>
        <p:spPr>
          <a:xfrm>
            <a:off x="4118048" y="4266583"/>
            <a:ext cx="3974965" cy="791180"/>
          </a:xfrm>
          <a:prstGeom prst="rect">
            <a:avLst/>
          </a:prstGeom>
        </p:spPr>
      </p:pic>
      <p:pic>
        <p:nvPicPr>
          <p:cNvPr id="2" name="Picture 1">
            <a:extLst>
              <a:ext uri="{FF2B5EF4-FFF2-40B4-BE49-F238E27FC236}">
                <a16:creationId xmlns:a16="http://schemas.microsoft.com/office/drawing/2014/main" id="{40321D27-BF3A-9649-9355-FC02449E585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35728" y="2989853"/>
            <a:ext cx="3955904" cy="817335"/>
          </a:xfrm>
          <a:prstGeom prst="rect">
            <a:avLst/>
          </a:prstGeom>
        </p:spPr>
      </p:pic>
      <p:pic>
        <p:nvPicPr>
          <p:cNvPr id="5" name="Picture 4" descr="A logo with a person running around a globe&#10;&#10;Description automatically generated">
            <a:extLst>
              <a:ext uri="{FF2B5EF4-FFF2-40B4-BE49-F238E27FC236}">
                <a16:creationId xmlns:a16="http://schemas.microsoft.com/office/drawing/2014/main" id="{377451E2-5C25-AA96-3BE2-F005AECF4F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6640" y="2585103"/>
            <a:ext cx="1630680" cy="1630680"/>
          </a:xfrm>
          <a:prstGeom prst="rect">
            <a:avLst/>
          </a:prstGeom>
        </p:spPr>
      </p:pic>
    </p:spTree>
    <p:extLst>
      <p:ext uri="{BB962C8B-B14F-4D97-AF65-F5344CB8AC3E}">
        <p14:creationId xmlns:p14="http://schemas.microsoft.com/office/powerpoint/2010/main" val="3100165188"/>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14400" rtl="0" eaLnBrk="1" latinLnBrk="0" hangingPunct="1">
        <a:lnSpc>
          <a:spcPct val="90000"/>
        </a:lnSpc>
        <a:spcBef>
          <a:spcPct val="0"/>
        </a:spcBef>
        <a:buNone/>
        <a:defRPr sz="4400" kern="1200" baseline="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0DAF2">
            <a:alpha val="50371"/>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79080"/>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8" name="Picture 7">
            <a:extLst>
              <a:ext uri="{FF2B5EF4-FFF2-40B4-BE49-F238E27FC236}">
                <a16:creationId xmlns:a16="http://schemas.microsoft.com/office/drawing/2014/main" id="{DEE408B0-FC61-EF40-BE8E-2DA6017EA7B1}"/>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040290" y="6319961"/>
            <a:ext cx="2092380" cy="432310"/>
          </a:xfrm>
          <a:prstGeom prst="rect">
            <a:avLst/>
          </a:prstGeom>
        </p:spPr>
      </p:pic>
      <p:pic>
        <p:nvPicPr>
          <p:cNvPr id="7" name="Picture 6">
            <a:extLst>
              <a:ext uri="{FF2B5EF4-FFF2-40B4-BE49-F238E27FC236}">
                <a16:creationId xmlns:a16="http://schemas.microsoft.com/office/drawing/2014/main" id="{6284E1C7-AD87-9D1E-A120-DD1BF33E97B2}"/>
              </a:ext>
            </a:extLst>
          </p:cNvPr>
          <p:cNvPicPr>
            <a:picLocks noChangeAspect="1"/>
          </p:cNvPicPr>
          <p:nvPr userDrawn="1"/>
        </p:nvPicPr>
        <p:blipFill>
          <a:blip r:embed="rId9">
            <a:alphaModFix/>
          </a:blip>
          <a:stretch>
            <a:fillRect/>
          </a:stretch>
        </p:blipFill>
        <p:spPr>
          <a:xfrm>
            <a:off x="0" y="6185056"/>
            <a:ext cx="3357154" cy="672943"/>
          </a:xfrm>
          <a:prstGeom prst="rect">
            <a:avLst/>
          </a:prstGeom>
        </p:spPr>
      </p:pic>
      <p:pic>
        <p:nvPicPr>
          <p:cNvPr id="9" name="Picture 8" descr="A logo with a person running&#10;&#10;Description automatically generated">
            <a:extLst>
              <a:ext uri="{FF2B5EF4-FFF2-40B4-BE49-F238E27FC236}">
                <a16:creationId xmlns:a16="http://schemas.microsoft.com/office/drawing/2014/main" id="{941F62BC-45CC-9B2C-B11A-EDAE3B84785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75710" y="6063107"/>
            <a:ext cx="859536" cy="859536"/>
          </a:xfrm>
          <a:prstGeom prst="rect">
            <a:avLst/>
          </a:prstGeom>
        </p:spPr>
      </p:pic>
    </p:spTree>
    <p:extLst>
      <p:ext uri="{BB962C8B-B14F-4D97-AF65-F5344CB8AC3E}">
        <p14:creationId xmlns:p14="http://schemas.microsoft.com/office/powerpoint/2010/main" val="34255905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7400" y="6311900"/>
            <a:ext cx="4114800" cy="365125"/>
          </a:xfrm>
          <a:prstGeom prst="rect">
            <a:avLst/>
          </a:prstGeom>
        </p:spPr>
        <p:txBody>
          <a:bodyPr vert="horz" lIns="91440" tIns="45720" rIns="91440" bIns="45720" rtlCol="0" anchor="ctr"/>
          <a:lstStyle>
            <a:lvl1pPr algn="ctr">
              <a:defRPr sz="1200">
                <a:solidFill>
                  <a:srgbClr val="59585C"/>
                </a:solidFill>
              </a:defRPr>
            </a:lvl1pPr>
          </a:lstStyle>
          <a:p>
            <a:endParaRPr lang="en-US" dirty="0"/>
          </a:p>
        </p:txBody>
      </p:sp>
      <p:pic>
        <p:nvPicPr>
          <p:cNvPr id="7" name="Picture 6">
            <a:extLst>
              <a:ext uri="{FF2B5EF4-FFF2-40B4-BE49-F238E27FC236}">
                <a16:creationId xmlns:a16="http://schemas.microsoft.com/office/drawing/2014/main" id="{B4736C99-1F09-455B-A02D-F54FA0C4DA86}"/>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733713" y="5533049"/>
            <a:ext cx="1464975" cy="1324338"/>
          </a:xfrm>
          <a:prstGeom prst="rect">
            <a:avLst/>
          </a:prstGeom>
        </p:spPr>
      </p:pic>
      <p:pic>
        <p:nvPicPr>
          <p:cNvPr id="9" name="Picture 8">
            <a:extLst>
              <a:ext uri="{FF2B5EF4-FFF2-40B4-BE49-F238E27FC236}">
                <a16:creationId xmlns:a16="http://schemas.microsoft.com/office/drawing/2014/main" id="{4A456A69-7DAC-864B-A276-4526E712022B}"/>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8" name="Picture 7" descr="A logo with a person running&#10;&#10;Description automatically generated">
            <a:extLst>
              <a:ext uri="{FF2B5EF4-FFF2-40B4-BE49-F238E27FC236}">
                <a16:creationId xmlns:a16="http://schemas.microsoft.com/office/drawing/2014/main" id="{0FE14CAA-D85E-F3F2-8E9C-A8369FE5924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
        <p:nvSpPr>
          <p:cNvPr id="10" name="Slide Number Placeholder 5">
            <a:extLst>
              <a:ext uri="{FF2B5EF4-FFF2-40B4-BE49-F238E27FC236}">
                <a16:creationId xmlns:a16="http://schemas.microsoft.com/office/drawing/2014/main" id="{4C9FB6F4-E93A-CFEE-0262-70332444563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0209190"/>
      </p:ext>
    </p:extLst>
  </p:cSld>
  <p:clrMap bg1="dk1" tx1="lt1" bg2="dk2" tx2="lt2" accent1="accent1" accent2="accent2" accent3="accent3" accent4="accent4" accent5="accent5" accent6="accent6" hlink="hlink" folHlink="folHlink"/>
  <p:sldLayoutIdLst>
    <p:sldLayoutId id="2147483672" r:id="rId1"/>
    <p:sldLayoutId id="2147483760" r:id="rId2"/>
    <p:sldLayoutId id="2147483761" r:id="rId3"/>
    <p:sldLayoutId id="2147483762" r:id="rId4"/>
    <p:sldLayoutId id="2147483763" r:id="rId5"/>
    <p:sldLayoutId id="2147483764" r:id="rId6"/>
  </p:sldLayoutIdLst>
  <p:hf hdr="0" ftr="0" dt="0"/>
  <p:txStyles>
    <p:titleStyle>
      <a:lvl1pPr algn="l" defTabSz="914400" rtl="0" eaLnBrk="1" latinLnBrk="0" hangingPunct="1">
        <a:lnSpc>
          <a:spcPct val="90000"/>
        </a:lnSpc>
        <a:spcBef>
          <a:spcPct val="0"/>
        </a:spcBef>
        <a:buNone/>
        <a:defRPr sz="4400" b="1" i="0" kern="1200" baseline="0">
          <a:solidFill>
            <a:srgbClr val="53565A"/>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53565A"/>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3565A"/>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3565A"/>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306FD-643B-C759-B3CB-4CF460664876}"/>
              </a:ext>
            </a:extLst>
          </p:cNvPr>
          <p:cNvPicPr>
            <a:picLocks noChangeAspect="1"/>
          </p:cNvPicPr>
          <p:nvPr userDrawn="1"/>
        </p:nvPicPr>
        <p:blipFill>
          <a:blip r:embed="rId8"/>
          <a:stretch>
            <a:fillRect/>
          </a:stretch>
        </p:blipFill>
        <p:spPr>
          <a:xfrm flipH="1">
            <a:off x="8794970" y="6176962"/>
            <a:ext cx="3397029" cy="681037"/>
          </a:xfrm>
          <a:prstGeom prst="rect">
            <a:avLst/>
          </a:prstGeom>
        </p:spPr>
      </p:pic>
      <p:sp>
        <p:nvSpPr>
          <p:cNvPr id="3" name="Rectangle 2">
            <a:extLst>
              <a:ext uri="{FF2B5EF4-FFF2-40B4-BE49-F238E27FC236}">
                <a16:creationId xmlns:a16="http://schemas.microsoft.com/office/drawing/2014/main" id="{E57DC3E6-F61E-881E-3407-3593F7B0E2C5}"/>
              </a:ext>
            </a:extLst>
          </p:cNvPr>
          <p:cNvSpPr/>
          <p:nvPr userDrawn="1"/>
        </p:nvSpPr>
        <p:spPr>
          <a:xfrm>
            <a:off x="0" y="0"/>
            <a:ext cx="12192000" cy="6063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3C96A7AC-248A-C156-3BDE-235FCD350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8" name="Text Placeholder 2">
            <a:extLst>
              <a:ext uri="{FF2B5EF4-FFF2-40B4-BE49-F238E27FC236}">
                <a16:creationId xmlns:a16="http://schemas.microsoft.com/office/drawing/2014/main" id="{7A7F0D34-BADE-3C4B-81A2-DD3ED96A3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24E43EC8-6A33-93A2-EFD5-10F7B763AA3B}"/>
              </a:ext>
            </a:extLst>
          </p:cNvPr>
          <p:cNvSpPr>
            <a:spLocks noGrp="1"/>
          </p:cNvSpPr>
          <p:nvPr>
            <p:ph type="ftr" sz="quarter" idx="3"/>
          </p:nvPr>
        </p:nvSpPr>
        <p:spPr>
          <a:xfrm>
            <a:off x="4317999" y="6311900"/>
            <a:ext cx="426076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44E12E8-1F80-47BE-D339-F30DD34A20CF}"/>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pic>
        <p:nvPicPr>
          <p:cNvPr id="6" name="Picture 5">
            <a:extLst>
              <a:ext uri="{FF2B5EF4-FFF2-40B4-BE49-F238E27FC236}">
                <a16:creationId xmlns:a16="http://schemas.microsoft.com/office/drawing/2014/main" id="{76E80087-C773-AA2D-9288-0A5658E9D3E4}"/>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5811A960-8848-735D-79F1-C37792D520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Tree>
    <p:extLst>
      <p:ext uri="{BB962C8B-B14F-4D97-AF65-F5344CB8AC3E}">
        <p14:creationId xmlns:p14="http://schemas.microsoft.com/office/powerpoint/2010/main" val="32389699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ftr="0" dt="0"/>
  <p:txStyles>
    <p:titleStyle>
      <a:lvl1pPr algn="l" defTabSz="914400" rtl="0" eaLnBrk="1" latinLnBrk="0" hangingPunct="1">
        <a:lnSpc>
          <a:spcPct val="90000"/>
        </a:lnSpc>
        <a:spcBef>
          <a:spcPct val="0"/>
        </a:spcBef>
        <a:buNone/>
        <a:defRPr sz="4400" b="1" i="0" kern="1200" spc="3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person, necktie, person, wall&#10;&#10;Description automatically generated">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8D390AF-9F76-EECC-D827-FF7CF6337E27}"/>
              </a:ext>
            </a:extLst>
          </p:cNvPr>
          <p:cNvPicPr>
            <a:picLocks noChangeAspect="1"/>
          </p:cNvPicPr>
          <p:nvPr userDrawn="1"/>
        </p:nvPicPr>
        <p:blipFill>
          <a:blip r:embed="rId6">
            <a:alphaModFix/>
          </a:blip>
          <a:stretch>
            <a:fillRect/>
          </a:stretch>
        </p:blipFill>
        <p:spPr>
          <a:xfrm>
            <a:off x="10873448" y="5643154"/>
            <a:ext cx="1318552" cy="121484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7270" y="57776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7908101C-8DB4-FC4A-9BAB-A8D9214BCFE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7" name="Picture 6">
            <a:extLst>
              <a:ext uri="{FF2B5EF4-FFF2-40B4-BE49-F238E27FC236}">
                <a16:creationId xmlns:a16="http://schemas.microsoft.com/office/drawing/2014/main" id="{98105256-D716-5E49-906D-42590D8E2F4E}"/>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0" name="Picture 9" descr="A logo with a person running around a globe&#10;&#10;Description automatically generated">
            <a:extLst>
              <a:ext uri="{FF2B5EF4-FFF2-40B4-BE49-F238E27FC236}">
                <a16:creationId xmlns:a16="http://schemas.microsoft.com/office/drawing/2014/main" id="{C4CB09AE-2155-6824-923B-CEBD8D14893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82679690"/>
      </p:ext>
    </p:extLst>
  </p:cSld>
  <p:clrMap bg1="lt1" tx1="dk1" bg2="lt2" tx2="dk2" accent1="accent1" accent2="accent2" accent3="accent3" accent4="accent4" accent5="accent5" accent6="accent6" hlink="hlink" folHlink="folHlink"/>
  <p:sldLayoutIdLst>
    <p:sldLayoutId id="2147483726" r:id="rId1"/>
    <p:sldLayoutId id="2147483766" r:id="rId2"/>
    <p:sldLayoutId id="2147483663"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D2CAF516-4C4A-9A07-3D51-9FD0C0CA542F}"/>
              </a:ext>
            </a:extLst>
          </p:cNvPr>
          <p:cNvPicPr>
            <a:picLocks noChangeAspect="1"/>
          </p:cNvPicPr>
          <p:nvPr userDrawn="1"/>
        </p:nvPicPr>
        <p:blipFill>
          <a:blip r:embed="rId6">
            <a:alphaModFix/>
          </a:blip>
          <a:stretch>
            <a:fillRect/>
          </a:stretch>
        </p:blipFill>
        <p:spPr>
          <a:xfrm>
            <a:off x="10984596" y="5643154"/>
            <a:ext cx="1214846" cy="1214846"/>
          </a:xfrm>
          <a:prstGeom prst="rect">
            <a:avLst/>
          </a:prstGeom>
        </p:spPr>
      </p:pic>
      <p:sp>
        <p:nvSpPr>
          <p:cNvPr id="6" name="Slide Number Placeholder 5"/>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5" name="Footer Placeholder 4">
            <a:extLst>
              <a:ext uri="{FF2B5EF4-FFF2-40B4-BE49-F238E27FC236}">
                <a16:creationId xmlns:a16="http://schemas.microsoft.com/office/drawing/2014/main" id="{EB37DBEC-A24E-FA11-7305-B33C1337D957}"/>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7" name="Picture 6">
            <a:extLst>
              <a:ext uri="{FF2B5EF4-FFF2-40B4-BE49-F238E27FC236}">
                <a16:creationId xmlns:a16="http://schemas.microsoft.com/office/drawing/2014/main" id="{65203392-72A2-43E2-BAE3-757EDDB2D52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9650AB5D-4CB8-C788-2EAB-3A0F152CF2D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B03AE1B4-FCD3-C171-CC1F-790FA42C8C1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1928850024"/>
      </p:ext>
    </p:extLst>
  </p:cSld>
  <p:clrMap bg1="lt1" tx1="dk1" bg2="lt2" tx2="dk2" accent1="accent1" accent2="accent2" accent3="accent3" accent4="accent4" accent5="accent5" accent6="accent6" hlink="hlink" folHlink="folHlink"/>
  <p:sldLayoutIdLst>
    <p:sldLayoutId id="2147483742" r:id="rId1"/>
    <p:sldLayoutId id="2147483767" r:id="rId2"/>
    <p:sldLayoutId id="2147483743"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4" name="Picture 3">
            <a:extLst>
              <a:ext uri="{FF2B5EF4-FFF2-40B4-BE49-F238E27FC236}">
                <a16:creationId xmlns:a16="http://schemas.microsoft.com/office/drawing/2014/main" id="{58D7A64F-F79B-74B5-5522-374B296D1F55}"/>
              </a:ext>
            </a:extLst>
          </p:cNvPr>
          <p:cNvPicPr>
            <a:picLocks noChangeAspect="1"/>
          </p:cNvPicPr>
          <p:nvPr userDrawn="1"/>
        </p:nvPicPr>
        <p:blipFill>
          <a:blip r:embed="rId6">
            <a:alphaModFix/>
          </a:blip>
          <a:stretch>
            <a:fillRect/>
          </a:stretch>
        </p:blipFill>
        <p:spPr>
          <a:xfrm>
            <a:off x="9916910" y="6176962"/>
            <a:ext cx="2275089" cy="679473"/>
          </a:xfrm>
          <a:prstGeom prst="rect">
            <a:avLst/>
          </a:prstGeom>
        </p:spPr>
      </p:pic>
      <p:sp>
        <p:nvSpPr>
          <p:cNvPr id="5" name="Footer Placeholder 4">
            <a:extLst>
              <a:ext uri="{FF2B5EF4-FFF2-40B4-BE49-F238E27FC236}">
                <a16:creationId xmlns:a16="http://schemas.microsoft.com/office/drawing/2014/main" id="{9360F28F-0088-A47D-D242-6FCCB1E49F8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7" name="Picture 6">
            <a:extLst>
              <a:ext uri="{FF2B5EF4-FFF2-40B4-BE49-F238E27FC236}">
                <a16:creationId xmlns:a16="http://schemas.microsoft.com/office/drawing/2014/main" id="{6B9487C6-08C1-141D-90DF-EA66FF2E98C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04E7401E-4240-E765-AEB3-3CCB0D32E469}"/>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8E6253ED-172B-AE77-5288-6E6B2341924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542950439"/>
      </p:ext>
    </p:extLst>
  </p:cSld>
  <p:clrMap bg1="lt1" tx1="dk1" bg2="lt2" tx2="dk2" accent1="accent1" accent2="accent2" accent3="accent3" accent4="accent4" accent5="accent5" accent6="accent6" hlink="hlink" folHlink="folHlink"/>
  <p:sldLayoutIdLst>
    <p:sldLayoutId id="2147483745" r:id="rId1"/>
    <p:sldLayoutId id="2147483768" r:id="rId2"/>
    <p:sldLayoutId id="2147483746"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056813"/>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5" name="Picture 4">
            <a:extLst>
              <a:ext uri="{FF2B5EF4-FFF2-40B4-BE49-F238E27FC236}">
                <a16:creationId xmlns:a16="http://schemas.microsoft.com/office/drawing/2014/main" id="{5096EDE1-7978-CB6F-95A6-1606694F753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32863"/>
          <a:stretch/>
        </p:blipFill>
        <p:spPr>
          <a:xfrm>
            <a:off x="3563470" y="6136154"/>
            <a:ext cx="7772400" cy="721846"/>
          </a:xfrm>
          <a:prstGeom prst="rect">
            <a:avLst/>
          </a:prstGeom>
        </p:spPr>
      </p:pic>
      <p:pic>
        <p:nvPicPr>
          <p:cNvPr id="8" name="Picture 7">
            <a:extLst>
              <a:ext uri="{FF2B5EF4-FFF2-40B4-BE49-F238E27FC236}">
                <a16:creationId xmlns:a16="http://schemas.microsoft.com/office/drawing/2014/main" id="{8D37D94D-6C47-A630-13A3-7058D040C32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1296ADF0-3B38-8B5A-AA54-474DFB9FC410}"/>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1" name="Picture 10" descr="A logo with a person running around a globe&#10;&#10;Description automatically generated">
            <a:extLst>
              <a:ext uri="{FF2B5EF4-FFF2-40B4-BE49-F238E27FC236}">
                <a16:creationId xmlns:a16="http://schemas.microsoft.com/office/drawing/2014/main" id="{4485DD8C-52EB-D313-72E2-31DA0D8C398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01729057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522E5-A3E3-A28C-E303-29D3256ABB58}"/>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27241"/>
          <a:stretch/>
        </p:blipFill>
        <p:spPr>
          <a:xfrm>
            <a:off x="4612901" y="0"/>
            <a:ext cx="759025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11" name="Picture 10">
            <a:extLst>
              <a:ext uri="{FF2B5EF4-FFF2-40B4-BE49-F238E27FC236}">
                <a16:creationId xmlns:a16="http://schemas.microsoft.com/office/drawing/2014/main" id="{E90A911B-4104-8240-8E33-23E5B2646CB8}"/>
              </a:ext>
            </a:extLst>
          </p:cNvPr>
          <p:cNvPicPr>
            <a:picLocks noChangeAspect="1"/>
          </p:cNvPicPr>
          <p:nvPr userDrawn="1"/>
        </p:nvPicPr>
        <p:blipFill>
          <a:blip r:embed="rId6"/>
          <a:stretch>
            <a:fillRect/>
          </a:stretch>
        </p:blipFill>
        <p:spPr>
          <a:xfrm>
            <a:off x="8470230" y="6031975"/>
            <a:ext cx="3372855" cy="841659"/>
          </a:xfrm>
          <a:prstGeom prst="rect">
            <a:avLst/>
          </a:prstGeom>
        </p:spPr>
      </p:pic>
      <p:pic>
        <p:nvPicPr>
          <p:cNvPr id="10" name="Picture 9">
            <a:extLst>
              <a:ext uri="{FF2B5EF4-FFF2-40B4-BE49-F238E27FC236}">
                <a16:creationId xmlns:a16="http://schemas.microsoft.com/office/drawing/2014/main" id="{98EC1546-0B4A-E440-9545-8E302057B815}"/>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4" name="Picture 3">
            <a:extLst>
              <a:ext uri="{FF2B5EF4-FFF2-40B4-BE49-F238E27FC236}">
                <a16:creationId xmlns:a16="http://schemas.microsoft.com/office/drawing/2014/main" id="{E420161C-3FD6-D07C-40F2-4B4EFECF2DE8}"/>
              </a:ext>
            </a:extLst>
          </p:cNvPr>
          <p:cNvPicPr>
            <a:picLocks noChangeAspect="1"/>
          </p:cNvPicPr>
          <p:nvPr userDrawn="1"/>
        </p:nvPicPr>
        <p:blipFill>
          <a:blip r:embed="rId8">
            <a:alphaModFix/>
          </a:blip>
          <a:stretch>
            <a:fillRect/>
          </a:stretch>
        </p:blipFill>
        <p:spPr>
          <a:xfrm flipH="1">
            <a:off x="-16626" y="5878286"/>
            <a:ext cx="979714" cy="979714"/>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F814AB8D-0DF9-00F1-CD01-167F6F52C0B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666742933"/>
      </p:ext>
    </p:extLst>
  </p:cSld>
  <p:clrMap bg1="lt1" tx1="dk1" bg2="lt2" tx2="dk2" accent1="accent1" accent2="accent2" accent3="accent3" accent4="accent4" accent5="accent5" accent6="accent6" hlink="hlink" folHlink="folHlink"/>
  <p:sldLayoutIdLst>
    <p:sldLayoutId id="2147483739" r:id="rId1"/>
    <p:sldLayoutId id="2147483773" r:id="rId2"/>
    <p:sldLayoutId id="2147483740" r:id="rId3"/>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9.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142F-E6F6-7981-DF89-1FB3FBA2A3A1}"/>
              </a:ext>
            </a:extLst>
          </p:cNvPr>
          <p:cNvSpPr>
            <a:spLocks noGrp="1"/>
          </p:cNvSpPr>
          <p:nvPr>
            <p:ph type="title"/>
          </p:nvPr>
        </p:nvSpPr>
        <p:spPr>
          <a:xfrm>
            <a:off x="3266739" y="2362920"/>
            <a:ext cx="5658522" cy="2132159"/>
          </a:xfrm>
        </p:spPr>
        <p:txBody>
          <a:bodyPr>
            <a:normAutofit/>
          </a:bodyPr>
          <a:lstStyle/>
          <a:p>
            <a:pPr algn="ctr" defTabSz="850392"/>
            <a:r>
              <a:rPr lang="en-US" spc="279" dirty="0">
                <a:solidFill>
                  <a:schemeClr val="tx1"/>
                </a:solidFill>
                <a:latin typeface="+mn-lt"/>
              </a:rPr>
              <a:t>[</a:t>
            </a:r>
            <a:r>
              <a:rPr lang="en-US" b="1" i="0" kern="1200" spc="279" baseline="0" dirty="0">
                <a:solidFill>
                  <a:schemeClr val="tx1"/>
                </a:solidFill>
                <a:latin typeface="+mn-lt"/>
              </a:rPr>
              <a:t>Exercise Name]</a:t>
            </a:r>
            <a:br>
              <a:rPr lang="en-US" b="1" i="0" kern="1200" spc="279" baseline="0" dirty="0">
                <a:solidFill>
                  <a:schemeClr val="tx1"/>
                </a:solidFill>
                <a:latin typeface="+mn-lt"/>
              </a:rPr>
            </a:br>
            <a:r>
              <a:rPr lang="en-US" sz="3000" b="1" i="0" kern="1200" spc="279" baseline="0" dirty="0">
                <a:solidFill>
                  <a:schemeClr val="tx1"/>
                </a:solidFill>
                <a:latin typeface="+mn-lt"/>
              </a:rPr>
              <a:t>Debrief</a:t>
            </a:r>
            <a:br>
              <a:rPr lang="en-US" sz="3000" b="1" i="0" kern="1200" spc="279" baseline="0" dirty="0">
                <a:solidFill>
                  <a:schemeClr val="tx1"/>
                </a:solidFill>
                <a:latin typeface="+mn-lt"/>
              </a:rPr>
            </a:br>
            <a:r>
              <a:rPr lang="en-US" sz="1800" b="1" i="0" kern="1200" spc="279" baseline="0" dirty="0">
                <a:solidFill>
                  <a:schemeClr val="tx1"/>
                </a:solidFill>
                <a:latin typeface="+mn-lt"/>
              </a:rPr>
              <a:t>[Date]</a:t>
            </a:r>
            <a:endParaRPr lang="en-US" sz="1800" dirty="0">
              <a:solidFill>
                <a:schemeClr val="tx1"/>
              </a:solidFill>
              <a:latin typeface="+mn-lt"/>
            </a:endParaRPr>
          </a:p>
        </p:txBody>
      </p:sp>
      <p:pic>
        <p:nvPicPr>
          <p:cNvPr id="8" name="Picture 7" descr="A black and white sign with white text&#10;&#10;Description automatically generated">
            <a:extLst>
              <a:ext uri="{FF2B5EF4-FFF2-40B4-BE49-F238E27FC236}">
                <a16:creationId xmlns:a16="http://schemas.microsoft.com/office/drawing/2014/main" id="{1C86E066-678F-D81C-C44C-422A1D83F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3371" y="6197479"/>
            <a:ext cx="1494514" cy="540372"/>
          </a:xfrm>
          <a:prstGeom prst="rect">
            <a:avLst/>
          </a:prstGeom>
        </p:spPr>
      </p:pic>
    </p:spTree>
    <p:extLst>
      <p:ext uri="{BB962C8B-B14F-4D97-AF65-F5344CB8AC3E}">
        <p14:creationId xmlns:p14="http://schemas.microsoft.com/office/powerpoint/2010/main" val="257920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FB4440B-04AE-C03F-2CBF-F2E653F71A39}"/>
              </a:ext>
            </a:extLst>
          </p:cNvPr>
          <p:cNvSpPr txBox="1">
            <a:spLocks/>
          </p:cNvSpPr>
          <p:nvPr/>
        </p:nvSpPr>
        <p:spPr>
          <a:xfrm>
            <a:off x="2931160" y="-1"/>
            <a:ext cx="6329680" cy="3145971"/>
          </a:xfrm>
          <a:prstGeom prst="rect">
            <a:avLst/>
          </a:prstGeom>
        </p:spPr>
        <p:txBody>
          <a:bodyPr anchor="ctr"/>
          <a:lstStyle>
            <a:lvl1pPr algn="l" defTabSz="914400" rtl="0" eaLnBrk="1" latinLnBrk="0" hangingPunct="1">
              <a:lnSpc>
                <a:spcPct val="90000"/>
              </a:lnSpc>
              <a:spcBef>
                <a:spcPct val="0"/>
              </a:spcBef>
              <a:buNone/>
              <a:defRPr sz="4400" kern="1200" baseline="0">
                <a:solidFill>
                  <a:schemeClr val="bg1"/>
                </a:solidFill>
                <a:latin typeface="Arial Rounded MT Bold" panose="020F070403050403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rPr>
              <a:t>THANK YOU</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rPr>
              <a:t>for your participation!</a:t>
            </a:r>
          </a:p>
        </p:txBody>
      </p:sp>
    </p:spTree>
    <p:extLst>
      <p:ext uri="{BB962C8B-B14F-4D97-AF65-F5344CB8AC3E}">
        <p14:creationId xmlns:p14="http://schemas.microsoft.com/office/powerpoint/2010/main" val="24711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7EB604-852A-6D0A-1004-9735CA498CAB}"/>
              </a:ext>
            </a:extLst>
          </p:cNvPr>
          <p:cNvSpPr txBox="1"/>
          <p:nvPr/>
        </p:nvSpPr>
        <p:spPr>
          <a:xfrm>
            <a:off x="894080" y="963795"/>
            <a:ext cx="10403840" cy="4031873"/>
          </a:xfrm>
          <a:prstGeom prst="rect">
            <a:avLst/>
          </a:prstGeom>
          <a:noFill/>
        </p:spPr>
        <p:txBody>
          <a:bodyPr wrap="square">
            <a:spAutoFit/>
          </a:bodyPr>
          <a:lstStyle/>
          <a:p>
            <a:pPr algn="ctr"/>
            <a:r>
              <a:rPr lang="en-US" sz="4400" b="1" dirty="0">
                <a:effectLst/>
                <a:latin typeface="Arial Black" panose="020B0A04020102020204" pitchFamily="34" charset="0"/>
                <a:cs typeface="Arial" panose="020B0604020202020204" pitchFamily="34" charset="0"/>
              </a:rPr>
              <a:t>Acknowledgments &amp; Disclaimer</a:t>
            </a:r>
          </a:p>
          <a:p>
            <a:pPr algn="ctr"/>
            <a:endParaRPr lang="en-US" sz="3200" dirty="0">
              <a:effectLst/>
              <a:latin typeface="Arial" panose="020B0604020202020204" pitchFamily="34" charset="0"/>
              <a:cs typeface="Arial" panose="020B0604020202020204" pitchFamily="34" charset="0"/>
            </a:endParaRPr>
          </a:p>
          <a:p>
            <a:pPr algn="ctr"/>
            <a:r>
              <a:rPr lang="en-US" dirty="0">
                <a:effectLst/>
                <a:ea typeface="Times New Roman" panose="02020603050405020304" pitchFamily="18" charset="0"/>
              </a:rPr>
              <a:t>This toolkit was created by Children’s Mercy Kansas City Emergency Management and made available for public use by the Pediatric Pandemic Network (PPN).</a:t>
            </a:r>
          </a:p>
          <a:p>
            <a:pPr algn="ctr"/>
            <a:endParaRPr lang="en-US" dirty="0">
              <a:effectLst/>
              <a:cs typeface="Arial" panose="020B0604020202020204" pitchFamily="34" charset="0"/>
            </a:endParaRPr>
          </a:p>
          <a:p>
            <a:pPr algn="ctr"/>
            <a:r>
              <a:rPr lang="en-US" dirty="0">
                <a:effectLst/>
                <a:cs typeface="Arial" panose="020B0604020202020204" pitchFamily="34" charset="0"/>
              </a:rPr>
              <a:t>The Pediatric Pandemic Network is supported by the Health Resources and Services Administration (HRSA) of the U.S. Department of Health and Human Services (HHS) as part of grant awards U1|MC43532 and U1IMC45814 with 0 percent financed with nongovernmental sources.</a:t>
            </a:r>
          </a:p>
          <a:p>
            <a:pPr algn="ctr"/>
            <a:endParaRPr lang="en-US" dirty="0">
              <a:effectLst/>
              <a:cs typeface="Arial" panose="020B0604020202020204" pitchFamily="34" charset="0"/>
            </a:endParaRPr>
          </a:p>
          <a:p>
            <a:pPr algn="ctr"/>
            <a:r>
              <a:rPr lang="en-US" dirty="0">
                <a:effectLst/>
                <a:cs typeface="Arial" panose="020B0604020202020204" pitchFamily="34" charset="0"/>
              </a:rPr>
              <a:t>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195291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9D88A9-F497-6644-A044-4A17A72B472E}"/>
              </a:ext>
            </a:extLst>
          </p:cNvPr>
          <p:cNvSpPr>
            <a:spLocks noGrp="1"/>
          </p:cNvSpPr>
          <p:nvPr>
            <p:ph sz="half" idx="4294967295"/>
          </p:nvPr>
        </p:nvSpPr>
        <p:spPr>
          <a:xfrm>
            <a:off x="886521" y="1837974"/>
            <a:ext cx="2740256" cy="916395"/>
          </a:xfrm>
        </p:spPr>
        <p:txBody>
          <a:bodyPr>
            <a:noAutofit/>
          </a:bodyPr>
          <a:lstStyle/>
          <a:p>
            <a:pPr marL="0" indent="0">
              <a:buNone/>
            </a:pPr>
            <a:r>
              <a:rPr lang="en-US" sz="4400" b="1" dirty="0">
                <a:solidFill>
                  <a:schemeClr val="tx1"/>
                </a:solidFill>
                <a:latin typeface="Arial Black" panose="020B0A04020102020204" pitchFamily="34" charset="0"/>
              </a:rPr>
              <a:t>Agenda</a:t>
            </a:r>
          </a:p>
          <a:p>
            <a:pPr marL="0" indent="0">
              <a:buNone/>
            </a:pPr>
            <a:endParaRPr lang="en-US" sz="4400" dirty="0">
              <a:solidFill>
                <a:schemeClr val="tx1"/>
              </a:solidFill>
              <a:latin typeface="Arial Black" panose="020B0A04020102020204" pitchFamily="34" charset="0"/>
            </a:endParaRPr>
          </a:p>
        </p:txBody>
      </p:sp>
      <p:pic>
        <p:nvPicPr>
          <p:cNvPr id="6" name="Graphic 5" descr="Checklist outline">
            <a:extLst>
              <a:ext uri="{FF2B5EF4-FFF2-40B4-BE49-F238E27FC236}">
                <a16:creationId xmlns:a16="http://schemas.microsoft.com/office/drawing/2014/main" id="{0D6B6F67-93E8-8DC7-7E45-E92A09C46C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6633" y="1938289"/>
            <a:ext cx="2873480" cy="2873480"/>
          </a:xfrm>
          <a:prstGeom prst="rect">
            <a:avLst/>
          </a:prstGeom>
        </p:spPr>
      </p:pic>
      <p:sp>
        <p:nvSpPr>
          <p:cNvPr id="7" name="Shape 2719">
            <a:extLst>
              <a:ext uri="{FF2B5EF4-FFF2-40B4-BE49-F238E27FC236}">
                <a16:creationId xmlns:a16="http://schemas.microsoft.com/office/drawing/2014/main" id="{BC2AB42C-2D54-309D-FDCF-EA8A8A9F2569}"/>
              </a:ext>
            </a:extLst>
          </p:cNvPr>
          <p:cNvSpPr/>
          <p:nvPr/>
        </p:nvSpPr>
        <p:spPr>
          <a:xfrm>
            <a:off x="7273031" y="1617147"/>
            <a:ext cx="3576056" cy="362370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bg1"/>
          </a:solidFill>
          <a:ln w="57150">
            <a:solidFill>
              <a:srgbClr val="CFECF8"/>
            </a:solidFill>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aphicFrame>
        <p:nvGraphicFramePr>
          <p:cNvPr id="10" name="Table 12">
            <a:extLst>
              <a:ext uri="{FF2B5EF4-FFF2-40B4-BE49-F238E27FC236}">
                <a16:creationId xmlns:a16="http://schemas.microsoft.com/office/drawing/2014/main" id="{108EB28C-E54F-7FC7-62D7-0DA96103BF06}"/>
              </a:ext>
            </a:extLst>
          </p:cNvPr>
          <p:cNvGraphicFramePr>
            <a:graphicFrameLocks noGrp="1"/>
          </p:cNvGraphicFramePr>
          <p:nvPr>
            <p:extLst>
              <p:ext uri="{D42A27DB-BD31-4B8C-83A1-F6EECF244321}">
                <p14:modId xmlns:p14="http://schemas.microsoft.com/office/powerpoint/2010/main" val="1996902271"/>
              </p:ext>
            </p:extLst>
          </p:nvPr>
        </p:nvGraphicFramePr>
        <p:xfrm>
          <a:off x="886521" y="2754369"/>
          <a:ext cx="5844690" cy="2057400"/>
        </p:xfrm>
        <a:graphic>
          <a:graphicData uri="http://schemas.openxmlformats.org/drawingml/2006/table">
            <a:tbl>
              <a:tblPr bandRow="1">
                <a:tableStyleId>{3B4B98B0-60AC-42C2-AFA5-B58CD77FA1E5}</a:tableStyleId>
              </a:tblPr>
              <a:tblGrid>
                <a:gridCol w="5844690">
                  <a:extLst>
                    <a:ext uri="{9D8B030D-6E8A-4147-A177-3AD203B41FA5}">
                      <a16:colId xmlns:a16="http://schemas.microsoft.com/office/drawing/2014/main" val="1094529478"/>
                    </a:ext>
                  </a:extLst>
                </a:gridCol>
              </a:tblGrid>
              <a:tr h="274320">
                <a:tc>
                  <a:txBody>
                    <a:bodyPr/>
                    <a:lstStyle/>
                    <a:p>
                      <a:r>
                        <a:rPr lang="en-US" sz="2100" dirty="0">
                          <a:solidFill>
                            <a:schemeClr val="tx1"/>
                          </a:solidFill>
                          <a:latin typeface="+mn-lt"/>
                        </a:rPr>
                        <a:t>Exercise Overview</a:t>
                      </a:r>
                    </a:p>
                  </a:txBody>
                  <a:tcPr/>
                </a:tc>
                <a:extLst>
                  <a:ext uri="{0D108BD9-81ED-4DB2-BD59-A6C34878D82A}">
                    <a16:rowId xmlns:a16="http://schemas.microsoft.com/office/drawing/2014/main" val="2604614692"/>
                  </a:ext>
                </a:extLst>
              </a:tr>
              <a:tr h="274320">
                <a:tc>
                  <a:txBody>
                    <a:bodyPr/>
                    <a:lstStyle/>
                    <a:p>
                      <a:r>
                        <a:rPr lang="en-US" sz="2100" dirty="0">
                          <a:solidFill>
                            <a:schemeClr val="tx1"/>
                          </a:solidFill>
                          <a:latin typeface="+mn-lt"/>
                        </a:rPr>
                        <a:t>Exercise Recap</a:t>
                      </a:r>
                    </a:p>
                  </a:txBody>
                  <a:tcPr/>
                </a:tc>
                <a:extLst>
                  <a:ext uri="{0D108BD9-81ED-4DB2-BD59-A6C34878D82A}">
                    <a16:rowId xmlns:a16="http://schemas.microsoft.com/office/drawing/2014/main" val="3363994932"/>
                  </a:ext>
                </a:extLst>
              </a:tr>
              <a:tr h="274320">
                <a:tc>
                  <a:txBody>
                    <a:bodyPr/>
                    <a:lstStyle/>
                    <a:p>
                      <a:r>
                        <a:rPr lang="en-US" sz="2100" dirty="0">
                          <a:solidFill>
                            <a:schemeClr val="tx1"/>
                          </a:solidFill>
                          <a:latin typeface="+mn-lt"/>
                        </a:rPr>
                        <a:t>Observations &amp; Findings</a:t>
                      </a:r>
                    </a:p>
                  </a:txBody>
                  <a:tcPr/>
                </a:tc>
                <a:extLst>
                  <a:ext uri="{0D108BD9-81ED-4DB2-BD59-A6C34878D82A}">
                    <a16:rowId xmlns:a16="http://schemas.microsoft.com/office/drawing/2014/main" val="36276839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mn-lt"/>
                        </a:rPr>
                        <a:t>Six Critical Areas of Emergency Management</a:t>
                      </a:r>
                    </a:p>
                  </a:txBody>
                  <a:tcPr/>
                </a:tc>
                <a:extLst>
                  <a:ext uri="{0D108BD9-81ED-4DB2-BD59-A6C34878D82A}">
                    <a16:rowId xmlns:a16="http://schemas.microsoft.com/office/drawing/2014/main" val="192338692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mn-lt"/>
                        </a:rPr>
                        <a:t>Next Steps</a:t>
                      </a:r>
                    </a:p>
                  </a:txBody>
                  <a:tcPr/>
                </a:tc>
                <a:extLst>
                  <a:ext uri="{0D108BD9-81ED-4DB2-BD59-A6C34878D82A}">
                    <a16:rowId xmlns:a16="http://schemas.microsoft.com/office/drawing/2014/main" val="172076093"/>
                  </a:ext>
                </a:extLst>
              </a:tr>
            </a:tbl>
          </a:graphicData>
        </a:graphic>
      </p:graphicFrame>
    </p:spTree>
    <p:extLst>
      <p:ext uri="{BB962C8B-B14F-4D97-AF65-F5344CB8AC3E}">
        <p14:creationId xmlns:p14="http://schemas.microsoft.com/office/powerpoint/2010/main" val="206660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FBED8A82-35A9-D23A-F4CE-9F212FDCE4B6}"/>
              </a:ext>
            </a:extLst>
          </p:cNvPr>
          <p:cNvSpPr>
            <a:spLocks noGrp="1"/>
          </p:cNvSpPr>
          <p:nvPr>
            <p:ph type="title"/>
          </p:nvPr>
        </p:nvSpPr>
        <p:spPr>
          <a:xfrm>
            <a:off x="862310" y="296358"/>
            <a:ext cx="10515600" cy="1325563"/>
          </a:xfrm>
        </p:spPr>
        <p:txBody>
          <a:bodyPr>
            <a:normAutofit/>
          </a:bodyPr>
          <a:lstStyle/>
          <a:p>
            <a:r>
              <a:rPr lang="en-US" dirty="0">
                <a:solidFill>
                  <a:schemeClr val="tx1"/>
                </a:solidFill>
                <a:latin typeface="Arial Black" panose="020B0A04020102020204" pitchFamily="34" charset="0"/>
              </a:rPr>
              <a:t>Exercise Overview</a:t>
            </a:r>
          </a:p>
        </p:txBody>
      </p:sp>
      <p:sp>
        <p:nvSpPr>
          <p:cNvPr id="3" name="TextBox 2">
            <a:extLst>
              <a:ext uri="{FF2B5EF4-FFF2-40B4-BE49-F238E27FC236}">
                <a16:creationId xmlns:a16="http://schemas.microsoft.com/office/drawing/2014/main" id="{439404F3-8FC1-9E10-A5C5-F807E3409561}"/>
              </a:ext>
            </a:extLst>
          </p:cNvPr>
          <p:cNvSpPr txBox="1"/>
          <p:nvPr/>
        </p:nvSpPr>
        <p:spPr>
          <a:xfrm>
            <a:off x="862310" y="1717997"/>
            <a:ext cx="6096000" cy="369332"/>
          </a:xfrm>
          <a:prstGeom prst="rect">
            <a:avLst/>
          </a:prstGeom>
          <a:noFill/>
        </p:spPr>
        <p:txBody>
          <a:bodyPr wrap="square">
            <a:spAutoFit/>
          </a:bodyPr>
          <a:lstStyle/>
          <a:p>
            <a:r>
              <a:rPr lang="en-US" b="1" spc="279" dirty="0">
                <a:solidFill>
                  <a:srgbClr val="005CB9"/>
                </a:solidFill>
                <a:latin typeface="+mj-lt"/>
              </a:rPr>
              <a:t>Purpose: </a:t>
            </a:r>
            <a:endParaRPr lang="en-US" dirty="0">
              <a:solidFill>
                <a:srgbClr val="005CB9"/>
              </a:solidFill>
              <a:latin typeface="+mj-lt"/>
            </a:endParaRPr>
          </a:p>
        </p:txBody>
      </p:sp>
      <p:graphicFrame>
        <p:nvGraphicFramePr>
          <p:cNvPr id="2" name="Diagram 1">
            <a:extLst>
              <a:ext uri="{FF2B5EF4-FFF2-40B4-BE49-F238E27FC236}">
                <a16:creationId xmlns:a16="http://schemas.microsoft.com/office/drawing/2014/main" id="{1CE0DFC0-E245-CF4A-CFCB-6D9D9EDF09D8}"/>
              </a:ext>
            </a:extLst>
          </p:cNvPr>
          <p:cNvGraphicFramePr/>
          <p:nvPr>
            <p:extLst>
              <p:ext uri="{D42A27DB-BD31-4B8C-83A1-F6EECF244321}">
                <p14:modId xmlns:p14="http://schemas.microsoft.com/office/powerpoint/2010/main" val="697078219"/>
              </p:ext>
            </p:extLst>
          </p:nvPr>
        </p:nvGraphicFramePr>
        <p:xfrm>
          <a:off x="862310" y="2202192"/>
          <a:ext cx="10515600" cy="3716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23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C56B76-8AF2-3957-9673-82202243DEA9}"/>
              </a:ext>
            </a:extLst>
          </p:cNvPr>
          <p:cNvSpPr>
            <a:spLocks noGrp="1"/>
          </p:cNvSpPr>
          <p:nvPr>
            <p:ph type="title"/>
          </p:nvPr>
        </p:nvSpPr>
        <p:spPr>
          <a:xfrm>
            <a:off x="838200" y="842481"/>
            <a:ext cx="10515600" cy="904323"/>
          </a:xfrm>
        </p:spPr>
        <p:txBody>
          <a:bodyPr>
            <a:normAutofit/>
          </a:bodyPr>
          <a:lstStyle/>
          <a:p>
            <a:r>
              <a:rPr lang="en-US" dirty="0">
                <a:solidFill>
                  <a:schemeClr val="tx1"/>
                </a:solidFill>
                <a:latin typeface="Arial Black" panose="020B0A04020102020204" pitchFamily="34" charset="0"/>
              </a:rPr>
              <a:t>Exercise Recap</a:t>
            </a:r>
          </a:p>
        </p:txBody>
      </p:sp>
      <p:sp>
        <p:nvSpPr>
          <p:cNvPr id="2" name="Content Placeholder 2">
            <a:extLst>
              <a:ext uri="{FF2B5EF4-FFF2-40B4-BE49-F238E27FC236}">
                <a16:creationId xmlns:a16="http://schemas.microsoft.com/office/drawing/2014/main" id="{C73EC2D6-B71B-F9FC-8D77-D2D8FD12A787}"/>
              </a:ext>
            </a:extLst>
          </p:cNvPr>
          <p:cNvSpPr txBox="1">
            <a:spLocks/>
          </p:cNvSpPr>
          <p:nvPr/>
        </p:nvSpPr>
        <p:spPr>
          <a:xfrm>
            <a:off x="838200" y="1746804"/>
            <a:ext cx="10515600" cy="32729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[Scenario recap]</a:t>
            </a:r>
          </a:p>
          <a:p>
            <a:endParaRPr lang="en-US" sz="1800" dirty="0">
              <a:solidFill>
                <a:schemeClr val="tx1"/>
              </a:solidFill>
            </a:endParaRPr>
          </a:p>
          <a:p>
            <a:r>
              <a:rPr lang="en-US" sz="1800" dirty="0">
                <a:solidFill>
                  <a:schemeClr val="tx1"/>
                </a:solidFill>
              </a:rPr>
              <a:t>[Participants and roles]</a:t>
            </a:r>
          </a:p>
        </p:txBody>
      </p:sp>
    </p:spTree>
    <p:extLst>
      <p:ext uri="{BB962C8B-B14F-4D97-AF65-F5344CB8AC3E}">
        <p14:creationId xmlns:p14="http://schemas.microsoft.com/office/powerpoint/2010/main" val="256860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C56B76-8AF2-3957-9673-82202243DEA9}"/>
              </a:ext>
            </a:extLst>
          </p:cNvPr>
          <p:cNvSpPr>
            <a:spLocks noGrp="1"/>
          </p:cNvSpPr>
          <p:nvPr>
            <p:ph type="title"/>
          </p:nvPr>
        </p:nvSpPr>
        <p:spPr>
          <a:xfrm>
            <a:off x="838200" y="842481"/>
            <a:ext cx="10515600" cy="904323"/>
          </a:xfrm>
        </p:spPr>
        <p:txBody>
          <a:bodyPr>
            <a:normAutofit/>
          </a:bodyPr>
          <a:lstStyle/>
          <a:p>
            <a:r>
              <a:rPr lang="en-US" dirty="0">
                <a:solidFill>
                  <a:schemeClr val="tx1"/>
                </a:solidFill>
                <a:latin typeface="Arial Black" panose="020B0A04020102020204" pitchFamily="34" charset="0"/>
              </a:rPr>
              <a:t>Exercise Recap</a:t>
            </a:r>
          </a:p>
        </p:txBody>
      </p:sp>
      <p:sp>
        <p:nvSpPr>
          <p:cNvPr id="2" name="Content Placeholder 2">
            <a:extLst>
              <a:ext uri="{FF2B5EF4-FFF2-40B4-BE49-F238E27FC236}">
                <a16:creationId xmlns:a16="http://schemas.microsoft.com/office/drawing/2014/main" id="{C73EC2D6-B71B-F9FC-8D77-D2D8FD12A787}"/>
              </a:ext>
            </a:extLst>
          </p:cNvPr>
          <p:cNvSpPr txBox="1">
            <a:spLocks/>
          </p:cNvSpPr>
          <p:nvPr/>
        </p:nvSpPr>
        <p:spPr>
          <a:xfrm>
            <a:off x="838200" y="1746804"/>
            <a:ext cx="10515600" cy="32729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[Timeline of events]</a:t>
            </a:r>
          </a:p>
          <a:p>
            <a:endParaRPr lang="en-US" sz="1800" dirty="0">
              <a:solidFill>
                <a:schemeClr val="tx1"/>
              </a:solidFill>
            </a:endParaRPr>
          </a:p>
          <a:p>
            <a:r>
              <a:rPr lang="en-US" sz="1800" dirty="0">
                <a:solidFill>
                  <a:schemeClr val="tx1"/>
                </a:solidFill>
              </a:rPr>
              <a:t>[Key decisions made]</a:t>
            </a:r>
          </a:p>
        </p:txBody>
      </p:sp>
    </p:spTree>
    <p:extLst>
      <p:ext uri="{BB962C8B-B14F-4D97-AF65-F5344CB8AC3E}">
        <p14:creationId xmlns:p14="http://schemas.microsoft.com/office/powerpoint/2010/main" val="68994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2C56B76-8AF2-3957-9673-82202243DEA9}"/>
              </a:ext>
            </a:extLst>
          </p:cNvPr>
          <p:cNvSpPr>
            <a:spLocks noGrp="1"/>
          </p:cNvSpPr>
          <p:nvPr>
            <p:ph type="title"/>
          </p:nvPr>
        </p:nvSpPr>
        <p:spPr>
          <a:xfrm>
            <a:off x="838200" y="948690"/>
            <a:ext cx="10515600" cy="922792"/>
          </a:xfrm>
        </p:spPr>
        <p:txBody>
          <a:bodyPr>
            <a:normAutofit/>
          </a:bodyPr>
          <a:lstStyle/>
          <a:p>
            <a:r>
              <a:rPr lang="en-US" dirty="0">
                <a:solidFill>
                  <a:schemeClr val="tx1"/>
                </a:solidFill>
                <a:latin typeface="Arial Black" panose="020B0A04020102020204" pitchFamily="34" charset="0"/>
              </a:rPr>
              <a:t>Observations and Findings</a:t>
            </a:r>
          </a:p>
        </p:txBody>
      </p:sp>
      <p:sp>
        <p:nvSpPr>
          <p:cNvPr id="2" name="Content Placeholder 2">
            <a:extLst>
              <a:ext uri="{FF2B5EF4-FFF2-40B4-BE49-F238E27FC236}">
                <a16:creationId xmlns:a16="http://schemas.microsoft.com/office/drawing/2014/main" id="{C73EC2D6-B71B-F9FC-8D77-D2D8FD12A787}"/>
              </a:ext>
            </a:extLst>
          </p:cNvPr>
          <p:cNvSpPr txBox="1">
            <a:spLocks/>
          </p:cNvSpPr>
          <p:nvPr/>
        </p:nvSpPr>
        <p:spPr>
          <a:xfrm>
            <a:off x="838200" y="2155371"/>
            <a:ext cx="10515600" cy="3611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[Celebrate the wins]</a:t>
            </a:r>
          </a:p>
          <a:p>
            <a:endParaRPr lang="en-US" sz="1800" dirty="0">
              <a:solidFill>
                <a:schemeClr val="tx1"/>
              </a:solidFill>
            </a:endParaRPr>
          </a:p>
          <a:p>
            <a:r>
              <a:rPr lang="en-US" sz="1800" dirty="0">
                <a:solidFill>
                  <a:schemeClr val="tx1"/>
                </a:solidFill>
              </a:rPr>
              <a:t>[Opportunities for improvement]</a:t>
            </a:r>
          </a:p>
        </p:txBody>
      </p:sp>
    </p:spTree>
    <p:extLst>
      <p:ext uri="{BB962C8B-B14F-4D97-AF65-F5344CB8AC3E}">
        <p14:creationId xmlns:p14="http://schemas.microsoft.com/office/powerpoint/2010/main" val="325470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2C56B76-8AF2-3957-9673-82202243DEA9}"/>
              </a:ext>
            </a:extLst>
          </p:cNvPr>
          <p:cNvSpPr>
            <a:spLocks noGrp="1"/>
          </p:cNvSpPr>
          <p:nvPr>
            <p:ph type="title"/>
          </p:nvPr>
        </p:nvSpPr>
        <p:spPr>
          <a:xfrm>
            <a:off x="0" y="13832"/>
            <a:ext cx="12191999" cy="1325563"/>
          </a:xfrm>
        </p:spPr>
        <p:txBody>
          <a:bodyPr>
            <a:normAutofit/>
          </a:bodyPr>
          <a:lstStyle/>
          <a:p>
            <a:pPr algn="ctr"/>
            <a:r>
              <a:rPr lang="en-US" sz="3600" dirty="0">
                <a:solidFill>
                  <a:schemeClr val="tx1"/>
                </a:solidFill>
                <a:latin typeface="Arial Black" panose="020B0A04020102020204" pitchFamily="34" charset="0"/>
              </a:rPr>
              <a:t>Six Critical Areas of Emergency Management</a:t>
            </a:r>
          </a:p>
        </p:txBody>
      </p:sp>
      <p:graphicFrame>
        <p:nvGraphicFramePr>
          <p:cNvPr id="3" name="Diagram 2">
            <a:extLst>
              <a:ext uri="{FF2B5EF4-FFF2-40B4-BE49-F238E27FC236}">
                <a16:creationId xmlns:a16="http://schemas.microsoft.com/office/drawing/2014/main" id="{1492ABC8-645B-41CB-CC5F-98DDBE362CF8}"/>
              </a:ext>
            </a:extLst>
          </p:cNvPr>
          <p:cNvGraphicFramePr/>
          <p:nvPr>
            <p:extLst>
              <p:ext uri="{D42A27DB-BD31-4B8C-83A1-F6EECF244321}">
                <p14:modId xmlns:p14="http://schemas.microsoft.com/office/powerpoint/2010/main" val="776148914"/>
              </p:ext>
            </p:extLst>
          </p:nvPr>
        </p:nvGraphicFramePr>
        <p:xfrm>
          <a:off x="2419470" y="1339395"/>
          <a:ext cx="7113166" cy="447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3">
            <a:extLst>
              <a:ext uri="{FF2B5EF4-FFF2-40B4-BE49-F238E27FC236}">
                <a16:creationId xmlns:a16="http://schemas.microsoft.com/office/drawing/2014/main" id="{E27A21D6-1D9D-94AC-15E6-0E6AC0BF1FC9}"/>
              </a:ext>
            </a:extLst>
          </p:cNvPr>
          <p:cNvSpPr txBox="1">
            <a:spLocks/>
          </p:cNvSpPr>
          <p:nvPr/>
        </p:nvSpPr>
        <p:spPr>
          <a:xfrm>
            <a:off x="-1" y="1339395"/>
            <a:ext cx="5383659" cy="711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ctr">
              <a:buFont typeface="Wingdings" panose="05000000000000000000" pitchFamily="2" charset="2"/>
              <a:buChar char="ü"/>
            </a:pPr>
            <a:r>
              <a:rPr lang="en-US" dirty="0">
                <a:solidFill>
                  <a:srgbClr val="005CB9"/>
                </a:solidFill>
              </a:rPr>
              <a:t>Celebrate the Wins</a:t>
            </a:r>
          </a:p>
        </p:txBody>
      </p:sp>
      <p:sp>
        <p:nvSpPr>
          <p:cNvPr id="7" name="Content Placeholder 3">
            <a:extLst>
              <a:ext uri="{FF2B5EF4-FFF2-40B4-BE49-F238E27FC236}">
                <a16:creationId xmlns:a16="http://schemas.microsoft.com/office/drawing/2014/main" id="{50E61265-ED7C-AE70-C014-6A1C4B52F7EA}"/>
              </a:ext>
            </a:extLst>
          </p:cNvPr>
          <p:cNvSpPr txBox="1">
            <a:spLocks/>
          </p:cNvSpPr>
          <p:nvPr/>
        </p:nvSpPr>
        <p:spPr>
          <a:xfrm>
            <a:off x="6585735" y="1339395"/>
            <a:ext cx="5606265" cy="595312"/>
          </a:xfrm>
          <a:prstGeom prst="rect">
            <a:avLst/>
          </a:prstGeom>
        </p:spPr>
        <p:txBody>
          <a:bodyPr vert="horz" lIns="91440" tIns="45720" rIns="91440" bIns="45720" rtlCol="0">
            <a:normAutofit/>
          </a:bodyPr>
          <a:lstStyle>
            <a:lvl1pPr marL="228600" indent="-457200">
              <a:lnSpc>
                <a:spcPct val="90000"/>
              </a:lnSpc>
              <a:spcBef>
                <a:spcPts val="1000"/>
              </a:spcBef>
              <a:buFont typeface="Wingdings" panose="05000000000000000000" pitchFamily="2" charset="2"/>
              <a:buChar char="ü"/>
              <a:defRPr sz="2800" baseline="0">
                <a:solidFill>
                  <a:schemeClr val="accent3"/>
                </a:solidFill>
                <a:latin typeface="VAG Rounded Next" panose="020F0502020203020204" pitchFamily="34" charset="0"/>
              </a:defRPr>
            </a:lvl1pPr>
            <a:lvl2pPr marL="685800" indent="-228600">
              <a:lnSpc>
                <a:spcPct val="90000"/>
              </a:lnSpc>
              <a:spcBef>
                <a:spcPts val="500"/>
              </a:spcBef>
              <a:buFont typeface="Arial" panose="020B0604020202020204" pitchFamily="34" charset="0"/>
              <a:buChar char="•"/>
              <a:defRPr sz="2400">
                <a:solidFill>
                  <a:srgbClr val="0063A6"/>
                </a:solidFill>
              </a:defRPr>
            </a:lvl2pPr>
            <a:lvl3pPr marL="1143000" indent="-228600">
              <a:lnSpc>
                <a:spcPct val="90000"/>
              </a:lnSpc>
              <a:spcBef>
                <a:spcPts val="500"/>
              </a:spcBef>
              <a:buFont typeface="Arial" panose="020B0604020202020204" pitchFamily="34" charset="0"/>
              <a:buChar char="•"/>
              <a:defRPr sz="2000">
                <a:solidFill>
                  <a:srgbClr val="0063A6"/>
                </a:solidFill>
              </a:defRPr>
            </a:lvl3pPr>
            <a:lvl4pPr marL="1600200" indent="-228600">
              <a:lnSpc>
                <a:spcPct val="90000"/>
              </a:lnSpc>
              <a:spcBef>
                <a:spcPts val="500"/>
              </a:spcBef>
              <a:buFont typeface="Arial" panose="020B0604020202020204" pitchFamily="34" charset="0"/>
              <a:buChar char="•"/>
              <a:defRPr>
                <a:solidFill>
                  <a:srgbClr val="0063A6"/>
                </a:solidFill>
              </a:defRPr>
            </a:lvl4pPr>
            <a:lvl5pPr marL="2057400" indent="-228600">
              <a:lnSpc>
                <a:spcPct val="90000"/>
              </a:lnSpc>
              <a:spcBef>
                <a:spcPts val="500"/>
              </a:spcBef>
              <a:buFont typeface="Arial" panose="020B0604020202020204" pitchFamily="34" charset="0"/>
              <a:buChar char="•"/>
              <a:defRPr>
                <a:solidFill>
                  <a:srgbClr val="0063A6"/>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2400" dirty="0">
                <a:solidFill>
                  <a:srgbClr val="005CB9"/>
                </a:solidFill>
              </a:rPr>
              <a:t>Opportunities for Improvement</a:t>
            </a:r>
          </a:p>
          <a:p>
            <a:pPr algn="ctr"/>
            <a:endParaRPr lang="en-US" sz="2400" dirty="0">
              <a:solidFill>
                <a:srgbClr val="005CB9"/>
              </a:solidFill>
            </a:endParaRPr>
          </a:p>
          <a:p>
            <a:pPr algn="ctr"/>
            <a:endParaRPr lang="en-US" sz="2400" dirty="0">
              <a:solidFill>
                <a:srgbClr val="005CB9"/>
              </a:solidFill>
            </a:endParaRPr>
          </a:p>
        </p:txBody>
      </p:sp>
    </p:spTree>
    <p:extLst>
      <p:ext uri="{BB962C8B-B14F-4D97-AF65-F5344CB8AC3E}">
        <p14:creationId xmlns:p14="http://schemas.microsoft.com/office/powerpoint/2010/main" val="104697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2C56B76-8AF2-3957-9673-82202243DEA9}"/>
              </a:ext>
            </a:extLst>
          </p:cNvPr>
          <p:cNvSpPr>
            <a:spLocks noGrp="1"/>
          </p:cNvSpPr>
          <p:nvPr>
            <p:ph type="title"/>
          </p:nvPr>
        </p:nvSpPr>
        <p:spPr>
          <a:xfrm>
            <a:off x="838200" y="519443"/>
            <a:ext cx="10515600" cy="1325563"/>
          </a:xfrm>
        </p:spPr>
        <p:txBody>
          <a:bodyPr>
            <a:normAutofit/>
          </a:bodyPr>
          <a:lstStyle/>
          <a:p>
            <a:r>
              <a:rPr lang="en-US" dirty="0">
                <a:solidFill>
                  <a:schemeClr val="tx1"/>
                </a:solidFill>
                <a:latin typeface="Arial Black" panose="020B0A04020102020204" pitchFamily="34" charset="0"/>
              </a:rPr>
              <a:t>Next Steps</a:t>
            </a:r>
          </a:p>
        </p:txBody>
      </p:sp>
      <p:sp>
        <p:nvSpPr>
          <p:cNvPr id="2" name="Content Placeholder 2">
            <a:extLst>
              <a:ext uri="{FF2B5EF4-FFF2-40B4-BE49-F238E27FC236}">
                <a16:creationId xmlns:a16="http://schemas.microsoft.com/office/drawing/2014/main" id="{C73EC2D6-B71B-F9FC-8D77-D2D8FD12A787}"/>
              </a:ext>
            </a:extLst>
          </p:cNvPr>
          <p:cNvSpPr txBox="1">
            <a:spLocks/>
          </p:cNvSpPr>
          <p:nvPr/>
        </p:nvSpPr>
        <p:spPr>
          <a:xfrm>
            <a:off x="838200" y="1890445"/>
            <a:ext cx="10515600" cy="3876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[Follow-up activities]</a:t>
            </a:r>
          </a:p>
          <a:p>
            <a:endParaRPr lang="en-US" sz="1800" dirty="0">
              <a:solidFill>
                <a:schemeClr val="tx1"/>
              </a:solidFill>
            </a:endParaRPr>
          </a:p>
          <a:p>
            <a:r>
              <a:rPr lang="en-US" sz="1800" dirty="0">
                <a:solidFill>
                  <a:schemeClr val="tx1"/>
                </a:solidFill>
              </a:rPr>
              <a:t>[Future training/exercises]</a:t>
            </a:r>
          </a:p>
        </p:txBody>
      </p:sp>
    </p:spTree>
    <p:extLst>
      <p:ext uri="{BB962C8B-B14F-4D97-AF65-F5344CB8AC3E}">
        <p14:creationId xmlns:p14="http://schemas.microsoft.com/office/powerpoint/2010/main" val="2325010766"/>
      </p:ext>
    </p:extLst>
  </p:cSld>
  <p:clrMapOvr>
    <a:masterClrMapping/>
  </p:clrMapOvr>
</p:sld>
</file>

<file path=ppt/theme/theme1.xml><?xml version="1.0" encoding="utf-8"?>
<a:theme xmlns:a="http://schemas.openxmlformats.org/drawingml/2006/main" name="Brand Template CM Blue - Titles">
  <a:themeElements>
    <a:clrScheme name="CMKC Brand colors">
      <a:dk1>
        <a:srgbClr val="FFFFFF"/>
      </a:dk1>
      <a:lt1>
        <a:srgbClr val="005EB8"/>
      </a:lt1>
      <a:dk2>
        <a:srgbClr val="FFFFFF"/>
      </a:dk2>
      <a:lt2>
        <a:srgbClr val="005EB8"/>
      </a:lt2>
      <a:accent1>
        <a:srgbClr val="00B9EB"/>
      </a:accent1>
      <a:accent2>
        <a:srgbClr val="FED141"/>
      </a:accent2>
      <a:accent3>
        <a:srgbClr val="C127B9"/>
      </a:accent3>
      <a:accent4>
        <a:srgbClr val="009F4D"/>
      </a:accent4>
      <a:accent5>
        <a:srgbClr val="FE5000"/>
      </a:accent5>
      <a:accent6>
        <a:srgbClr val="005EB8"/>
      </a:accent6>
      <a:hlink>
        <a:srgbClr val="FED141"/>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0" i="0" dirty="0" smtClean="0">
            <a:solidFill>
              <a:srgbClr val="005CB9"/>
            </a:solidFill>
            <a:latin typeface="VAG Rounded Next Medium" panose="020F05020202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lolor Block Background +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lolor Block Background +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RH color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RH color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 color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End Car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emplate CM light Blue Backgroun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and Template White Grey Text">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Background white footer">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W Photo Background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W Photo Background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W Photo Background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W Photo Background 4">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lor Block Background +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022f454-1ed9-489d-b982-0c8d759cb954" xsi:nil="true"/>
    <lcf76f155ced4ddcb4097134ff3c332f xmlns="516354d3-ff2b-4f75-9f8e-faedf236bf6b">
      <Terms xmlns="http://schemas.microsoft.com/office/infopath/2007/PartnerControls"/>
    </lcf76f155ced4ddcb4097134ff3c332f>
    <SharedWithUsers xmlns="e022f454-1ed9-489d-b982-0c8d759cb954">
      <UserInfo>
        <DisplayName>Osorio Opry, Ray, A</DisplayName>
        <AccountId>31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F452BF980FE34388CD3F08280D3A47" ma:contentTypeVersion="19" ma:contentTypeDescription="Create a new document." ma:contentTypeScope="" ma:versionID="7df6a130e6d5e92b7a63adb5e122ee81">
  <xsd:schema xmlns:xsd="http://www.w3.org/2001/XMLSchema" xmlns:xs="http://www.w3.org/2001/XMLSchema" xmlns:p="http://schemas.microsoft.com/office/2006/metadata/properties" xmlns:ns2="516354d3-ff2b-4f75-9f8e-faedf236bf6b" xmlns:ns3="e022f454-1ed9-489d-b982-0c8d759cb954" targetNamespace="http://schemas.microsoft.com/office/2006/metadata/properties" ma:root="true" ma:fieldsID="751c742e63fcc84849962318190873e8" ns2:_="" ns3:_="">
    <xsd:import namespace="516354d3-ff2b-4f75-9f8e-faedf236bf6b"/>
    <xsd:import namespace="e022f454-1ed9-489d-b982-0c8d759cb9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354d3-ff2b-4f75-9f8e-faedf236bf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79b820a-a2ee-403a-bd2e-0f675df7d7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22f454-1ed9-489d-b982-0c8d759cb95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ecd50a-8934-4d46-a236-29d9cd0a3b83}" ma:internalName="TaxCatchAll" ma:showField="CatchAllData" ma:web="e022f454-1ed9-489d-b982-0c8d759cb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A2EFFB-8601-411B-B0C2-36B345385049}">
  <ds:schemaRefs>
    <ds:schemaRef ds:uri="http://purl.org/dc/terms/"/>
    <ds:schemaRef ds:uri="http://schemas.openxmlformats.org/package/2006/metadata/core-properties"/>
    <ds:schemaRef ds:uri="http://schemas.microsoft.com/office/2006/documentManagement/types"/>
    <ds:schemaRef ds:uri="e022f454-1ed9-489d-b982-0c8d759cb954"/>
    <ds:schemaRef ds:uri="516354d3-ff2b-4f75-9f8e-faedf236bf6b"/>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B611CF0-7ABF-43ED-BB47-11B8624DF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6354d3-ff2b-4f75-9f8e-faedf236bf6b"/>
    <ds:schemaRef ds:uri="e022f454-1ed9-489d-b982-0c8d759cb9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8C25D-7DB6-4A6A-B245-CA86CFA9C6B3}">
  <ds:schemaRefs>
    <ds:schemaRef ds:uri="http://schemas.microsoft.com/sharepoint/v3/contenttype/forms"/>
  </ds:schemaRefs>
</ds:datastoreItem>
</file>

<file path=docMetadata/LabelInfo.xml><?xml version="1.0" encoding="utf-8"?>
<clbl:labelList xmlns:clbl="http://schemas.microsoft.com/office/2020/mipLabelMetadata">
  <clbl:label id="{fcdc7058-dd48-4a81-90b6-281159ae72e0}" enabled="0" method="" siteId="{fcdc7058-dd48-4a81-90b6-281159ae72e0}" removed="1"/>
</clbl:labelList>
</file>

<file path=docProps/app.xml><?xml version="1.0" encoding="utf-8"?>
<Properties xmlns="http://schemas.openxmlformats.org/officeDocument/2006/extended-properties" xmlns:vt="http://schemas.openxmlformats.org/officeDocument/2006/docPropsVTypes">
  <TotalTime>1814</TotalTime>
  <Words>447</Words>
  <Application>Microsoft Office PowerPoint</Application>
  <PresentationFormat>Widescreen</PresentationFormat>
  <Paragraphs>63</Paragraphs>
  <Slides>10</Slides>
  <Notes>8</Notes>
  <HiddenSlides>0</HiddenSlides>
  <MMClips>0</MMClips>
  <ScaleCrop>false</ScaleCrop>
  <HeadingPairs>
    <vt:vector size="6" baseType="variant">
      <vt:variant>
        <vt:lpstr>Fonts Used</vt:lpstr>
      </vt:variant>
      <vt:variant>
        <vt:i4>10</vt:i4>
      </vt:variant>
      <vt:variant>
        <vt:lpstr>Theme</vt:lpstr>
      </vt:variant>
      <vt:variant>
        <vt:i4>15</vt:i4>
      </vt:variant>
      <vt:variant>
        <vt:lpstr>Slide Titles</vt:lpstr>
      </vt:variant>
      <vt:variant>
        <vt:i4>10</vt:i4>
      </vt:variant>
    </vt:vector>
  </HeadingPairs>
  <TitlesOfParts>
    <vt:vector size="35" baseType="lpstr">
      <vt:lpstr>Arial</vt:lpstr>
      <vt:lpstr>Arial Black</vt:lpstr>
      <vt:lpstr>Arial Rounded MT Bold</vt:lpstr>
      <vt:lpstr>Calibri</vt:lpstr>
      <vt:lpstr>Gill Sans</vt:lpstr>
      <vt:lpstr>Times New Roman</vt:lpstr>
      <vt:lpstr>VAG Rounded Next</vt:lpstr>
      <vt:lpstr>VAG Rounded Next Light</vt:lpstr>
      <vt:lpstr>VAG Rounded Next SemiBold</vt:lpstr>
      <vt:lpstr>Wingdings</vt:lpstr>
      <vt:lpstr>Brand Template CM Blue - Titles</vt:lpstr>
      <vt:lpstr>Brand Template CM light Blue Background</vt:lpstr>
      <vt:lpstr>Brand Template White Grey Text</vt:lpstr>
      <vt:lpstr>Blue Background white footer</vt:lpstr>
      <vt:lpstr>BW Photo Background 1</vt:lpstr>
      <vt:lpstr>BW Photo Background 2</vt:lpstr>
      <vt:lpstr>BW Photo Background 3</vt:lpstr>
      <vt:lpstr>BW Photo Background 4</vt:lpstr>
      <vt:lpstr>Clolor Block Background + Photo 1</vt:lpstr>
      <vt:lpstr>Clolor Block Background + Photo 2</vt:lpstr>
      <vt:lpstr>Clolor Block Background + Photo 3</vt:lpstr>
      <vt:lpstr>RH color photo 1</vt:lpstr>
      <vt:lpstr>RH color photo 2</vt:lpstr>
      <vt:lpstr>RH color photo 3</vt:lpstr>
      <vt:lpstr>End Card</vt:lpstr>
      <vt:lpstr>[Exercise Name] Debrief [Date]</vt:lpstr>
      <vt:lpstr>PowerPoint Presentation</vt:lpstr>
      <vt:lpstr>PowerPoint Presentation</vt:lpstr>
      <vt:lpstr>Exercise Overview</vt:lpstr>
      <vt:lpstr>Exercise Recap</vt:lpstr>
      <vt:lpstr>Exercise Recap</vt:lpstr>
      <vt:lpstr>Observations and Findings</vt:lpstr>
      <vt:lpstr>Six Critical Areas of Emergency Management</vt:lpstr>
      <vt:lpstr>Next Steps</vt:lpstr>
      <vt:lpstr>PowerPoint Presentation</vt:lpstr>
    </vt:vector>
  </TitlesOfParts>
  <Company>CMH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Gerald, J</dc:creator>
  <cp:lastModifiedBy>Blaser, Brittni, M</cp:lastModifiedBy>
  <cp:revision>145</cp:revision>
  <dcterms:created xsi:type="dcterms:W3CDTF">2018-11-27T16:30:59Z</dcterms:created>
  <dcterms:modified xsi:type="dcterms:W3CDTF">2024-07-30T15:43:17Z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0x01010053F452BF980FE34388CD3F08280D3A47</vt:lpwstr>
  </property>
  <property fmtid="{D5CDD505-2E9C-101B-9397-08002B2CF9AE}" pid="3" name="MediaServiceImageTags">
    <vt:lpwstr/>
  </property>
</Properties>
</file>