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671" r:id="rId6"/>
    <p:sldMasterId id="2147483779" r:id="rId7"/>
    <p:sldMasterId id="2147483662" r:id="rId8"/>
    <p:sldMasterId id="2147483741" r:id="rId9"/>
    <p:sldMasterId id="2147483744" r:id="rId10"/>
    <p:sldMasterId id="2147483769" r:id="rId11"/>
    <p:sldMasterId id="2147483738" r:id="rId12"/>
    <p:sldMasterId id="2147483747" r:id="rId13"/>
    <p:sldMasterId id="2147483750" r:id="rId14"/>
    <p:sldMasterId id="2147483664" r:id="rId15"/>
    <p:sldMasterId id="2147483753" r:id="rId16"/>
    <p:sldMasterId id="2147483756" r:id="rId17"/>
    <p:sldMasterId id="2147483706" r:id="rId18"/>
  </p:sldMasterIdLst>
  <p:notesMasterIdLst>
    <p:notesMasterId r:id="rId34"/>
  </p:notesMasterIdLst>
  <p:sldIdLst>
    <p:sldId id="302" r:id="rId19"/>
    <p:sldId id="300" r:id="rId20"/>
    <p:sldId id="305" r:id="rId21"/>
    <p:sldId id="326" r:id="rId22"/>
    <p:sldId id="308" r:id="rId23"/>
    <p:sldId id="339" r:id="rId24"/>
    <p:sldId id="341" r:id="rId25"/>
    <p:sldId id="343" r:id="rId26"/>
    <p:sldId id="342" r:id="rId27"/>
    <p:sldId id="344" r:id="rId28"/>
    <p:sldId id="336" r:id="rId29"/>
    <p:sldId id="333" r:id="rId30"/>
    <p:sldId id="334" r:id="rId31"/>
    <p:sldId id="338" r:id="rId32"/>
    <p:sldId id="2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59585C"/>
    <a:srgbClr val="005EB8"/>
    <a:srgbClr val="A0DAF2"/>
    <a:srgbClr val="005CB9"/>
    <a:srgbClr val="77777A"/>
    <a:srgbClr val="006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3AC13-13BB-4BC8-AE3B-5BA00C3EA98F}" v="24" dt="2024-07-29T16:39:54.436"/>
    <p1510:client id="{FDD18D6C-6CBA-4EA0-ACF3-78CE55277651}" v="1" dt="2024-07-30T15:45:03.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8" autoAdjust="0"/>
    <p:restoredTop sz="96190"/>
  </p:normalViewPr>
  <p:slideViewPr>
    <p:cSldViewPr snapToGrid="0">
      <p:cViewPr varScale="1">
        <p:scale>
          <a:sx n="68" d="100"/>
          <a:sy n="68" d="100"/>
        </p:scale>
        <p:origin x="78"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ser, Brittni, M" userId="ab8ae7fd-e6df-48d6-86cd-af9539ddb386" providerId="ADAL" clId="{FDD18D6C-6CBA-4EA0-ACF3-78CE55277651}"/>
    <pc:docChg chg="custSel addSld delSld modSld">
      <pc:chgData name="Blaser, Brittni, M" userId="ab8ae7fd-e6df-48d6-86cd-af9539ddb386" providerId="ADAL" clId="{FDD18D6C-6CBA-4EA0-ACF3-78CE55277651}" dt="2024-07-30T15:46:17.224" v="9" actId="478"/>
      <pc:docMkLst>
        <pc:docMk/>
      </pc:docMkLst>
      <pc:sldChg chg="del">
        <pc:chgData name="Blaser, Brittni, M" userId="ab8ae7fd-e6df-48d6-86cd-af9539ddb386" providerId="ADAL" clId="{FDD18D6C-6CBA-4EA0-ACF3-78CE55277651}" dt="2024-07-30T15:45:06.655" v="1" actId="2696"/>
        <pc:sldMkLst>
          <pc:docMk/>
          <pc:sldMk cId="4212535470" sldId="297"/>
        </pc:sldMkLst>
      </pc:sldChg>
      <pc:sldChg chg="add">
        <pc:chgData name="Blaser, Brittni, M" userId="ab8ae7fd-e6df-48d6-86cd-af9539ddb386" providerId="ADAL" clId="{FDD18D6C-6CBA-4EA0-ACF3-78CE55277651}" dt="2024-07-30T15:45:03.356" v="0"/>
        <pc:sldMkLst>
          <pc:docMk/>
          <pc:sldMk cId="5134728" sldId="300"/>
        </pc:sldMkLst>
      </pc:sldChg>
      <pc:sldChg chg="delSp mod">
        <pc:chgData name="Blaser, Brittni, M" userId="ab8ae7fd-e6df-48d6-86cd-af9539ddb386" providerId="ADAL" clId="{FDD18D6C-6CBA-4EA0-ACF3-78CE55277651}" dt="2024-07-30T15:46:12.174" v="5" actId="478"/>
        <pc:sldMkLst>
          <pc:docMk/>
          <pc:sldMk cId="403498358" sldId="333"/>
        </pc:sldMkLst>
        <pc:spChg chg="del">
          <ac:chgData name="Blaser, Brittni, M" userId="ab8ae7fd-e6df-48d6-86cd-af9539ddb386" providerId="ADAL" clId="{FDD18D6C-6CBA-4EA0-ACF3-78CE55277651}" dt="2024-07-30T15:46:12.174" v="5" actId="478"/>
          <ac:spMkLst>
            <pc:docMk/>
            <pc:sldMk cId="403498358" sldId="333"/>
            <ac:spMk id="6" creationId="{4AFAA647-6FB4-F541-2488-BAC709C543B4}"/>
          </ac:spMkLst>
        </pc:spChg>
        <pc:picChg chg="del">
          <ac:chgData name="Blaser, Brittni, M" userId="ab8ae7fd-e6df-48d6-86cd-af9539ddb386" providerId="ADAL" clId="{FDD18D6C-6CBA-4EA0-ACF3-78CE55277651}" dt="2024-07-30T15:46:11.435" v="4" actId="478"/>
          <ac:picMkLst>
            <pc:docMk/>
            <pc:sldMk cId="403498358" sldId="333"/>
            <ac:picMk id="7" creationId="{BCE70614-7EB2-1350-F524-069EC963DB68}"/>
          </ac:picMkLst>
        </pc:picChg>
      </pc:sldChg>
      <pc:sldChg chg="delSp mod">
        <pc:chgData name="Blaser, Brittni, M" userId="ab8ae7fd-e6df-48d6-86cd-af9539ddb386" providerId="ADAL" clId="{FDD18D6C-6CBA-4EA0-ACF3-78CE55277651}" dt="2024-07-30T15:46:14.624" v="7" actId="478"/>
        <pc:sldMkLst>
          <pc:docMk/>
          <pc:sldMk cId="120736532" sldId="334"/>
        </pc:sldMkLst>
        <pc:spChg chg="del">
          <ac:chgData name="Blaser, Brittni, M" userId="ab8ae7fd-e6df-48d6-86cd-af9539ddb386" providerId="ADAL" clId="{FDD18D6C-6CBA-4EA0-ACF3-78CE55277651}" dt="2024-07-30T15:46:14.624" v="7" actId="478"/>
          <ac:spMkLst>
            <pc:docMk/>
            <pc:sldMk cId="120736532" sldId="334"/>
            <ac:spMk id="6" creationId="{4AFAA647-6FB4-F541-2488-BAC709C543B4}"/>
          </ac:spMkLst>
        </pc:spChg>
        <pc:picChg chg="del">
          <ac:chgData name="Blaser, Brittni, M" userId="ab8ae7fd-e6df-48d6-86cd-af9539ddb386" providerId="ADAL" clId="{FDD18D6C-6CBA-4EA0-ACF3-78CE55277651}" dt="2024-07-30T15:46:13.904" v="6" actId="478"/>
          <ac:picMkLst>
            <pc:docMk/>
            <pc:sldMk cId="120736532" sldId="334"/>
            <ac:picMk id="7" creationId="{BCE70614-7EB2-1350-F524-069EC963DB68}"/>
          </ac:picMkLst>
        </pc:picChg>
      </pc:sldChg>
      <pc:sldChg chg="delSp mod">
        <pc:chgData name="Blaser, Brittni, M" userId="ab8ae7fd-e6df-48d6-86cd-af9539ddb386" providerId="ADAL" clId="{FDD18D6C-6CBA-4EA0-ACF3-78CE55277651}" dt="2024-07-30T15:46:17.224" v="9" actId="478"/>
        <pc:sldMkLst>
          <pc:docMk/>
          <pc:sldMk cId="1073278095" sldId="338"/>
        </pc:sldMkLst>
        <pc:spChg chg="del">
          <ac:chgData name="Blaser, Brittni, M" userId="ab8ae7fd-e6df-48d6-86cd-af9539ddb386" providerId="ADAL" clId="{FDD18D6C-6CBA-4EA0-ACF3-78CE55277651}" dt="2024-07-30T15:46:17.224" v="9" actId="478"/>
          <ac:spMkLst>
            <pc:docMk/>
            <pc:sldMk cId="1073278095" sldId="338"/>
            <ac:spMk id="6" creationId="{4AFAA647-6FB4-F541-2488-BAC709C543B4}"/>
          </ac:spMkLst>
        </pc:spChg>
        <pc:picChg chg="del">
          <ac:chgData name="Blaser, Brittni, M" userId="ab8ae7fd-e6df-48d6-86cd-af9539ddb386" providerId="ADAL" clId="{FDD18D6C-6CBA-4EA0-ACF3-78CE55277651}" dt="2024-07-30T15:46:16.494" v="8" actId="478"/>
          <ac:picMkLst>
            <pc:docMk/>
            <pc:sldMk cId="1073278095" sldId="338"/>
            <ac:picMk id="7" creationId="{BCE70614-7EB2-1350-F524-069EC963DB68}"/>
          </ac:picMkLst>
        </pc:picChg>
      </pc:sldChg>
      <pc:sldChg chg="delSp mod">
        <pc:chgData name="Blaser, Brittni, M" userId="ab8ae7fd-e6df-48d6-86cd-af9539ddb386" providerId="ADAL" clId="{FDD18D6C-6CBA-4EA0-ACF3-78CE55277651}" dt="2024-07-30T15:46:07.673" v="3" actId="478"/>
        <pc:sldMkLst>
          <pc:docMk/>
          <pc:sldMk cId="4114019400" sldId="344"/>
        </pc:sldMkLst>
        <pc:spChg chg="del">
          <ac:chgData name="Blaser, Brittni, M" userId="ab8ae7fd-e6df-48d6-86cd-af9539ddb386" providerId="ADAL" clId="{FDD18D6C-6CBA-4EA0-ACF3-78CE55277651}" dt="2024-07-30T15:46:07.673" v="3" actId="478"/>
          <ac:spMkLst>
            <pc:docMk/>
            <pc:sldMk cId="4114019400" sldId="344"/>
            <ac:spMk id="6" creationId="{4AFAA647-6FB4-F541-2488-BAC709C543B4}"/>
          </ac:spMkLst>
        </pc:spChg>
        <pc:picChg chg="del">
          <ac:chgData name="Blaser, Brittni, M" userId="ab8ae7fd-e6df-48d6-86cd-af9539ddb386" providerId="ADAL" clId="{FDD18D6C-6CBA-4EA0-ACF3-78CE55277651}" dt="2024-07-30T15:46:06.906" v="2" actId="478"/>
          <ac:picMkLst>
            <pc:docMk/>
            <pc:sldMk cId="4114019400" sldId="344"/>
            <ac:picMk id="7" creationId="{BCE70614-7EB2-1350-F524-069EC963DB68}"/>
          </ac:picMkLst>
        </pc:picChg>
      </pc:sldChg>
    </pc:docChg>
  </pc:docChgLst>
  <pc:docChgLst>
    <pc:chgData name="Osorio Opry, Ray, A" userId="1a4fd9af-718d-44cf-976d-e6c31a06df3b" providerId="ADAL" clId="{F563AC13-13BB-4BC8-AE3B-5BA00C3EA98F}"/>
    <pc:docChg chg="undo custSel addSld delSld modSld sldOrd">
      <pc:chgData name="Osorio Opry, Ray, A" userId="1a4fd9af-718d-44cf-976d-e6c31a06df3b" providerId="ADAL" clId="{F563AC13-13BB-4BC8-AE3B-5BA00C3EA98F}" dt="2024-07-29T16:39:54.436" v="206"/>
      <pc:docMkLst>
        <pc:docMk/>
      </pc:docMkLst>
      <pc:sldChg chg="del">
        <pc:chgData name="Osorio Opry, Ray, A" userId="1a4fd9af-718d-44cf-976d-e6c31a06df3b" providerId="ADAL" clId="{F563AC13-13BB-4BC8-AE3B-5BA00C3EA98F}" dt="2024-07-29T16:17:31.390" v="0" actId="47"/>
        <pc:sldMkLst>
          <pc:docMk/>
          <pc:sldMk cId="1107354766" sldId="256"/>
        </pc:sldMkLst>
      </pc:sldChg>
      <pc:sldChg chg="del">
        <pc:chgData name="Osorio Opry, Ray, A" userId="1a4fd9af-718d-44cf-976d-e6c31a06df3b" providerId="ADAL" clId="{F563AC13-13BB-4BC8-AE3B-5BA00C3EA98F}" dt="2024-07-29T16:17:35.152" v="6" actId="47"/>
        <pc:sldMkLst>
          <pc:docMk/>
          <pc:sldMk cId="770317878" sldId="258"/>
        </pc:sldMkLst>
      </pc:sldChg>
      <pc:sldChg chg="del">
        <pc:chgData name="Osorio Opry, Ray, A" userId="1a4fd9af-718d-44cf-976d-e6c31a06df3b" providerId="ADAL" clId="{F563AC13-13BB-4BC8-AE3B-5BA00C3EA98F}" dt="2024-07-29T16:17:52.417" v="17" actId="47"/>
        <pc:sldMkLst>
          <pc:docMk/>
          <pc:sldMk cId="349489754" sldId="262"/>
        </pc:sldMkLst>
      </pc:sldChg>
      <pc:sldChg chg="del">
        <pc:chgData name="Osorio Opry, Ray, A" userId="1a4fd9af-718d-44cf-976d-e6c31a06df3b" providerId="ADAL" clId="{F563AC13-13BB-4BC8-AE3B-5BA00C3EA98F}" dt="2024-07-29T16:17:31.999" v="1" actId="47"/>
        <pc:sldMkLst>
          <pc:docMk/>
          <pc:sldMk cId="1448604553" sldId="273"/>
        </pc:sldMkLst>
      </pc:sldChg>
      <pc:sldChg chg="del">
        <pc:chgData name="Osorio Opry, Ray, A" userId="1a4fd9af-718d-44cf-976d-e6c31a06df3b" providerId="ADAL" clId="{F563AC13-13BB-4BC8-AE3B-5BA00C3EA98F}" dt="2024-07-29T16:17:41.032" v="12" actId="47"/>
        <pc:sldMkLst>
          <pc:docMk/>
          <pc:sldMk cId="2346216657" sldId="274"/>
        </pc:sldMkLst>
      </pc:sldChg>
      <pc:sldChg chg="del">
        <pc:chgData name="Osorio Opry, Ray, A" userId="1a4fd9af-718d-44cf-976d-e6c31a06df3b" providerId="ADAL" clId="{F563AC13-13BB-4BC8-AE3B-5BA00C3EA98F}" dt="2024-07-29T16:17:52.417" v="17" actId="47"/>
        <pc:sldMkLst>
          <pc:docMk/>
          <pc:sldMk cId="286354348" sldId="279"/>
        </pc:sldMkLst>
      </pc:sldChg>
      <pc:sldChg chg="del">
        <pc:chgData name="Osorio Opry, Ray, A" userId="1a4fd9af-718d-44cf-976d-e6c31a06df3b" providerId="ADAL" clId="{F563AC13-13BB-4BC8-AE3B-5BA00C3EA98F}" dt="2024-07-29T16:17:52.417" v="17" actId="47"/>
        <pc:sldMkLst>
          <pc:docMk/>
          <pc:sldMk cId="3332938084" sldId="280"/>
        </pc:sldMkLst>
      </pc:sldChg>
      <pc:sldChg chg="del">
        <pc:chgData name="Osorio Opry, Ray, A" userId="1a4fd9af-718d-44cf-976d-e6c31a06df3b" providerId="ADAL" clId="{F563AC13-13BB-4BC8-AE3B-5BA00C3EA98F}" dt="2024-07-29T16:17:34.118" v="5" actId="47"/>
        <pc:sldMkLst>
          <pc:docMk/>
          <pc:sldMk cId="1985016037" sldId="281"/>
        </pc:sldMkLst>
      </pc:sldChg>
      <pc:sldChg chg="del">
        <pc:chgData name="Osorio Opry, Ray, A" userId="1a4fd9af-718d-44cf-976d-e6c31a06df3b" providerId="ADAL" clId="{F563AC13-13BB-4BC8-AE3B-5BA00C3EA98F}" dt="2024-07-29T16:17:33.617" v="4" actId="47"/>
        <pc:sldMkLst>
          <pc:docMk/>
          <pc:sldMk cId="3374242804" sldId="282"/>
        </pc:sldMkLst>
      </pc:sldChg>
      <pc:sldChg chg="del">
        <pc:chgData name="Osorio Opry, Ray, A" userId="1a4fd9af-718d-44cf-976d-e6c31a06df3b" providerId="ADAL" clId="{F563AC13-13BB-4BC8-AE3B-5BA00C3EA98F}" dt="2024-07-29T16:17:35.698" v="7" actId="47"/>
        <pc:sldMkLst>
          <pc:docMk/>
          <pc:sldMk cId="869351231" sldId="285"/>
        </pc:sldMkLst>
      </pc:sldChg>
      <pc:sldChg chg="del">
        <pc:chgData name="Osorio Opry, Ray, A" userId="1a4fd9af-718d-44cf-976d-e6c31a06df3b" providerId="ADAL" clId="{F563AC13-13BB-4BC8-AE3B-5BA00C3EA98F}" dt="2024-07-29T16:17:42.590" v="15" actId="47"/>
        <pc:sldMkLst>
          <pc:docMk/>
          <pc:sldMk cId="111708203" sldId="287"/>
        </pc:sldMkLst>
      </pc:sldChg>
      <pc:sldChg chg="del">
        <pc:chgData name="Osorio Opry, Ray, A" userId="1a4fd9af-718d-44cf-976d-e6c31a06df3b" providerId="ADAL" clId="{F563AC13-13BB-4BC8-AE3B-5BA00C3EA98F}" dt="2024-07-29T16:17:41.619" v="13" actId="47"/>
        <pc:sldMkLst>
          <pc:docMk/>
          <pc:sldMk cId="2252353382" sldId="288"/>
        </pc:sldMkLst>
      </pc:sldChg>
      <pc:sldChg chg="del">
        <pc:chgData name="Osorio Opry, Ray, A" userId="1a4fd9af-718d-44cf-976d-e6c31a06df3b" providerId="ADAL" clId="{F563AC13-13BB-4BC8-AE3B-5BA00C3EA98F}" dt="2024-07-29T16:17:42.136" v="14" actId="47"/>
        <pc:sldMkLst>
          <pc:docMk/>
          <pc:sldMk cId="3340380029" sldId="289"/>
        </pc:sldMkLst>
      </pc:sldChg>
      <pc:sldChg chg="del">
        <pc:chgData name="Osorio Opry, Ray, A" userId="1a4fd9af-718d-44cf-976d-e6c31a06df3b" providerId="ADAL" clId="{F563AC13-13BB-4BC8-AE3B-5BA00C3EA98F}" dt="2024-07-29T16:17:47.035" v="16" actId="47"/>
        <pc:sldMkLst>
          <pc:docMk/>
          <pc:sldMk cId="4138517941" sldId="290"/>
        </pc:sldMkLst>
      </pc:sldChg>
      <pc:sldChg chg="del">
        <pc:chgData name="Osorio Opry, Ray, A" userId="1a4fd9af-718d-44cf-976d-e6c31a06df3b" providerId="ADAL" clId="{F563AC13-13BB-4BC8-AE3B-5BA00C3EA98F}" dt="2024-07-29T16:17:52.417" v="17" actId="47"/>
        <pc:sldMkLst>
          <pc:docMk/>
          <pc:sldMk cId="2619769186" sldId="291"/>
        </pc:sldMkLst>
      </pc:sldChg>
      <pc:sldChg chg="del">
        <pc:chgData name="Osorio Opry, Ray, A" userId="1a4fd9af-718d-44cf-976d-e6c31a06df3b" providerId="ADAL" clId="{F563AC13-13BB-4BC8-AE3B-5BA00C3EA98F}" dt="2024-07-29T16:17:36.785" v="9" actId="47"/>
        <pc:sldMkLst>
          <pc:docMk/>
          <pc:sldMk cId="3602335864" sldId="292"/>
        </pc:sldMkLst>
      </pc:sldChg>
      <pc:sldChg chg="del">
        <pc:chgData name="Osorio Opry, Ray, A" userId="1a4fd9af-718d-44cf-976d-e6c31a06df3b" providerId="ADAL" clId="{F563AC13-13BB-4BC8-AE3B-5BA00C3EA98F}" dt="2024-07-29T16:17:54.585" v="20" actId="47"/>
        <pc:sldMkLst>
          <pc:docMk/>
          <pc:sldMk cId="3708086107" sldId="293"/>
        </pc:sldMkLst>
      </pc:sldChg>
      <pc:sldChg chg="del">
        <pc:chgData name="Osorio Opry, Ray, A" userId="1a4fd9af-718d-44cf-976d-e6c31a06df3b" providerId="ADAL" clId="{F563AC13-13BB-4BC8-AE3B-5BA00C3EA98F}" dt="2024-07-29T16:17:53.552" v="18" actId="47"/>
        <pc:sldMkLst>
          <pc:docMk/>
          <pc:sldMk cId="1379014510" sldId="294"/>
        </pc:sldMkLst>
      </pc:sldChg>
      <pc:sldChg chg="del">
        <pc:chgData name="Osorio Opry, Ray, A" userId="1a4fd9af-718d-44cf-976d-e6c31a06df3b" providerId="ADAL" clId="{F563AC13-13BB-4BC8-AE3B-5BA00C3EA98F}" dt="2024-07-29T16:17:54.125" v="19" actId="47"/>
        <pc:sldMkLst>
          <pc:docMk/>
          <pc:sldMk cId="1731197054" sldId="295"/>
        </pc:sldMkLst>
      </pc:sldChg>
      <pc:sldChg chg="del">
        <pc:chgData name="Osorio Opry, Ray, A" userId="1a4fd9af-718d-44cf-976d-e6c31a06df3b" providerId="ADAL" clId="{F563AC13-13BB-4BC8-AE3B-5BA00C3EA98F}" dt="2024-07-29T16:17:38.204" v="11" actId="47"/>
        <pc:sldMkLst>
          <pc:docMk/>
          <pc:sldMk cId="2737113634" sldId="296"/>
        </pc:sldMkLst>
      </pc:sldChg>
      <pc:sldChg chg="ord">
        <pc:chgData name="Osorio Opry, Ray, A" userId="1a4fd9af-718d-44cf-976d-e6c31a06df3b" providerId="ADAL" clId="{F563AC13-13BB-4BC8-AE3B-5BA00C3EA98F}" dt="2024-07-29T16:39:40.378" v="205"/>
        <pc:sldMkLst>
          <pc:docMk/>
          <pc:sldMk cId="4212535470" sldId="297"/>
        </pc:sldMkLst>
      </pc:sldChg>
      <pc:sldChg chg="del">
        <pc:chgData name="Osorio Opry, Ray, A" userId="1a4fd9af-718d-44cf-976d-e6c31a06df3b" providerId="ADAL" clId="{F563AC13-13BB-4BC8-AE3B-5BA00C3EA98F}" dt="2024-07-29T16:17:37.456" v="10" actId="47"/>
        <pc:sldMkLst>
          <pc:docMk/>
          <pc:sldMk cId="2999206694" sldId="298"/>
        </pc:sldMkLst>
      </pc:sldChg>
      <pc:sldChg chg="del">
        <pc:chgData name="Osorio Opry, Ray, A" userId="1a4fd9af-718d-44cf-976d-e6c31a06df3b" providerId="ADAL" clId="{F563AC13-13BB-4BC8-AE3B-5BA00C3EA98F}" dt="2024-07-29T16:17:32.909" v="3" actId="47"/>
        <pc:sldMkLst>
          <pc:docMk/>
          <pc:sldMk cId="442112519" sldId="299"/>
        </pc:sldMkLst>
      </pc:sldChg>
      <pc:sldChg chg="del">
        <pc:chgData name="Osorio Opry, Ray, A" userId="1a4fd9af-718d-44cf-976d-e6c31a06df3b" providerId="ADAL" clId="{F563AC13-13BB-4BC8-AE3B-5BA00C3EA98F}" dt="2024-07-29T16:17:32.412" v="2" actId="47"/>
        <pc:sldMkLst>
          <pc:docMk/>
          <pc:sldMk cId="5134728" sldId="300"/>
        </pc:sldMkLst>
      </pc:sldChg>
      <pc:sldChg chg="del">
        <pc:chgData name="Osorio Opry, Ray, A" userId="1a4fd9af-718d-44cf-976d-e6c31a06df3b" providerId="ADAL" clId="{F563AC13-13BB-4BC8-AE3B-5BA00C3EA98F}" dt="2024-07-29T16:17:36.198" v="8" actId="47"/>
        <pc:sldMkLst>
          <pc:docMk/>
          <pc:sldMk cId="392681167" sldId="301"/>
        </pc:sldMkLst>
      </pc:sldChg>
      <pc:sldChg chg="addSp delSp modSp mod ord">
        <pc:chgData name="Osorio Opry, Ray, A" userId="1a4fd9af-718d-44cf-976d-e6c31a06df3b" providerId="ADAL" clId="{F563AC13-13BB-4BC8-AE3B-5BA00C3EA98F}" dt="2024-07-29T16:19:29.598" v="48" actId="207"/>
        <pc:sldMkLst>
          <pc:docMk/>
          <pc:sldMk cId="3971971551" sldId="302"/>
        </pc:sldMkLst>
        <pc:spChg chg="del">
          <ac:chgData name="Osorio Opry, Ray, A" userId="1a4fd9af-718d-44cf-976d-e6c31a06df3b" providerId="ADAL" clId="{F563AC13-13BB-4BC8-AE3B-5BA00C3EA98F}" dt="2024-07-29T16:18:28.396" v="23" actId="478"/>
          <ac:spMkLst>
            <pc:docMk/>
            <pc:sldMk cId="3971971551" sldId="302"/>
            <ac:spMk id="2" creationId="{F531D838-53AE-3467-4CCE-40D1A2AA4DEE}"/>
          </ac:spMkLst>
        </pc:spChg>
        <pc:spChg chg="del">
          <ac:chgData name="Osorio Opry, Ray, A" userId="1a4fd9af-718d-44cf-976d-e6c31a06df3b" providerId="ADAL" clId="{F563AC13-13BB-4BC8-AE3B-5BA00C3EA98F}" dt="2024-07-29T16:18:30.139" v="24" actId="478"/>
          <ac:spMkLst>
            <pc:docMk/>
            <pc:sldMk cId="3971971551" sldId="302"/>
            <ac:spMk id="3" creationId="{44427B3B-E496-E59E-B227-961FE819D7E2}"/>
          </ac:spMkLst>
        </pc:spChg>
        <pc:spChg chg="add mod">
          <ac:chgData name="Osorio Opry, Ray, A" userId="1a4fd9af-718d-44cf-976d-e6c31a06df3b" providerId="ADAL" clId="{F563AC13-13BB-4BC8-AE3B-5BA00C3EA98F}" dt="2024-07-29T16:19:15.622" v="45" actId="255"/>
          <ac:spMkLst>
            <pc:docMk/>
            <pc:sldMk cId="3971971551" sldId="302"/>
            <ac:spMk id="5" creationId="{7E3F5215-4F2B-C5AC-2E27-90885363E879}"/>
          </ac:spMkLst>
        </pc:spChg>
        <pc:spChg chg="add mod">
          <ac:chgData name="Osorio Opry, Ray, A" userId="1a4fd9af-718d-44cf-976d-e6c31a06df3b" providerId="ADAL" clId="{F563AC13-13BB-4BC8-AE3B-5BA00C3EA98F}" dt="2024-07-29T16:18:37.206" v="26" actId="207"/>
          <ac:spMkLst>
            <pc:docMk/>
            <pc:sldMk cId="3971971551" sldId="302"/>
            <ac:spMk id="6" creationId="{2E14D0BA-C3FD-E754-D387-7D82478C9F3F}"/>
          </ac:spMkLst>
        </pc:spChg>
        <pc:spChg chg="add mod">
          <ac:chgData name="Osorio Opry, Ray, A" userId="1a4fd9af-718d-44cf-976d-e6c31a06df3b" providerId="ADAL" clId="{F563AC13-13BB-4BC8-AE3B-5BA00C3EA98F}" dt="2024-07-29T16:19:29.598" v="48" actId="207"/>
          <ac:spMkLst>
            <pc:docMk/>
            <pc:sldMk cId="3971971551" sldId="302"/>
            <ac:spMk id="7" creationId="{3E01149A-484D-8500-3949-3CD5C8A0F3AC}"/>
          </ac:spMkLst>
        </pc:spChg>
      </pc:sldChg>
      <pc:sldChg chg="new del">
        <pc:chgData name="Osorio Opry, Ray, A" userId="1a4fd9af-718d-44cf-976d-e6c31a06df3b" providerId="ADAL" clId="{F563AC13-13BB-4BC8-AE3B-5BA00C3EA98F}" dt="2024-07-29T16:19:48.665" v="51" actId="47"/>
        <pc:sldMkLst>
          <pc:docMk/>
          <pc:sldMk cId="1062189862" sldId="303"/>
        </pc:sldMkLst>
      </pc:sldChg>
      <pc:sldChg chg="add">
        <pc:chgData name="Osorio Opry, Ray, A" userId="1a4fd9af-718d-44cf-976d-e6c31a06df3b" providerId="ADAL" clId="{F563AC13-13BB-4BC8-AE3B-5BA00C3EA98F}" dt="2024-07-29T16:39:54.436" v="206"/>
        <pc:sldMkLst>
          <pc:docMk/>
          <pc:sldMk cId="724710764" sldId="305"/>
        </pc:sldMkLst>
      </pc:sldChg>
      <pc:sldChg chg="add">
        <pc:chgData name="Osorio Opry, Ray, A" userId="1a4fd9af-718d-44cf-976d-e6c31a06df3b" providerId="ADAL" clId="{F563AC13-13BB-4BC8-AE3B-5BA00C3EA98F}" dt="2024-07-29T16:26:21.876" v="107"/>
        <pc:sldMkLst>
          <pc:docMk/>
          <pc:sldMk cId="2184779436" sldId="308"/>
        </pc:sldMkLst>
      </pc:sldChg>
      <pc:sldChg chg="delSp modSp add del mod">
        <pc:chgData name="Osorio Opry, Ray, A" userId="1a4fd9af-718d-44cf-976d-e6c31a06df3b" providerId="ADAL" clId="{F563AC13-13BB-4BC8-AE3B-5BA00C3EA98F}" dt="2024-07-29T16:26:19.638" v="106" actId="47"/>
        <pc:sldMkLst>
          <pc:docMk/>
          <pc:sldMk cId="564231609" sldId="321"/>
        </pc:sldMkLst>
        <pc:spChg chg="mod">
          <ac:chgData name="Osorio Opry, Ray, A" userId="1a4fd9af-718d-44cf-976d-e6c31a06df3b" providerId="ADAL" clId="{F563AC13-13BB-4BC8-AE3B-5BA00C3EA98F}" dt="2024-07-29T16:24:25.684" v="101" actId="1076"/>
          <ac:spMkLst>
            <pc:docMk/>
            <pc:sldMk cId="564231609" sldId="321"/>
            <ac:spMk id="4" creationId="{FBED8A82-35A9-D23A-F4CE-9F212FDCE4B6}"/>
          </ac:spMkLst>
        </pc:spChg>
        <pc:spChg chg="mod">
          <ac:chgData name="Osorio Opry, Ray, A" userId="1a4fd9af-718d-44cf-976d-e6c31a06df3b" providerId="ADAL" clId="{F563AC13-13BB-4BC8-AE3B-5BA00C3EA98F}" dt="2024-07-29T16:23:46.705" v="94"/>
          <ac:spMkLst>
            <pc:docMk/>
            <pc:sldMk cId="564231609" sldId="321"/>
            <ac:spMk id="5" creationId="{CACF4FE0-8F8A-9649-8888-0C7B9757B376}"/>
          </ac:spMkLst>
        </pc:spChg>
        <pc:spChg chg="del">
          <ac:chgData name="Osorio Opry, Ray, A" userId="1a4fd9af-718d-44cf-976d-e6c31a06df3b" providerId="ADAL" clId="{F563AC13-13BB-4BC8-AE3B-5BA00C3EA98F}" dt="2024-07-29T16:24:29.712" v="103" actId="478"/>
          <ac:spMkLst>
            <pc:docMk/>
            <pc:sldMk cId="564231609" sldId="321"/>
            <ac:spMk id="11" creationId="{3A96266B-4EF2-199E-2721-BEA9BD0ED293}"/>
          </ac:spMkLst>
        </pc:spChg>
        <pc:graphicFrameChg chg="mod">
          <ac:chgData name="Osorio Opry, Ray, A" userId="1a4fd9af-718d-44cf-976d-e6c31a06df3b" providerId="ADAL" clId="{F563AC13-13BB-4BC8-AE3B-5BA00C3EA98F}" dt="2024-07-29T16:24:11.796" v="99"/>
          <ac:graphicFrameMkLst>
            <pc:docMk/>
            <pc:sldMk cId="564231609" sldId="321"/>
            <ac:graphicFrameMk id="2" creationId="{A4C7DAE7-52F6-91B9-99A0-8DBC99F611A7}"/>
          </ac:graphicFrameMkLst>
        </pc:graphicFrameChg>
        <pc:picChg chg="del">
          <ac:chgData name="Osorio Opry, Ray, A" userId="1a4fd9af-718d-44cf-976d-e6c31a06df3b" providerId="ADAL" clId="{F563AC13-13BB-4BC8-AE3B-5BA00C3EA98F}" dt="2024-07-29T16:24:29.025" v="102" actId="478"/>
          <ac:picMkLst>
            <pc:docMk/>
            <pc:sldMk cId="564231609" sldId="321"/>
            <ac:picMk id="12" creationId="{B6B0878A-01C7-AF37-6669-464F708FC579}"/>
          </ac:picMkLst>
        </pc:picChg>
      </pc:sldChg>
      <pc:sldChg chg="delSp modSp add mod">
        <pc:chgData name="Osorio Opry, Ray, A" userId="1a4fd9af-718d-44cf-976d-e6c31a06df3b" providerId="ADAL" clId="{F563AC13-13BB-4BC8-AE3B-5BA00C3EA98F}" dt="2024-07-29T16:24:32.472" v="105" actId="478"/>
        <pc:sldMkLst>
          <pc:docMk/>
          <pc:sldMk cId="2066603993" sldId="326"/>
        </pc:sldMkLst>
        <pc:spChg chg="mod">
          <ac:chgData name="Osorio Opry, Ray, A" userId="1a4fd9af-718d-44cf-976d-e6c31a06df3b" providerId="ADAL" clId="{F563AC13-13BB-4BC8-AE3B-5BA00C3EA98F}" dt="2024-07-29T16:23:28.735" v="93" actId="1076"/>
          <ac:spMkLst>
            <pc:docMk/>
            <pc:sldMk cId="2066603993" sldId="326"/>
            <ac:spMk id="4" creationId="{569D88A9-F497-6644-A044-4A17A72B472E}"/>
          </ac:spMkLst>
        </pc:spChg>
        <pc:spChg chg="mod">
          <ac:chgData name="Osorio Opry, Ray, A" userId="1a4fd9af-718d-44cf-976d-e6c31a06df3b" providerId="ADAL" clId="{F563AC13-13BB-4BC8-AE3B-5BA00C3EA98F}" dt="2024-07-29T16:19:46.904" v="50"/>
          <ac:spMkLst>
            <pc:docMk/>
            <pc:sldMk cId="2066603993" sldId="326"/>
            <ac:spMk id="5" creationId="{CACF4FE0-8F8A-9649-8888-0C7B9757B376}"/>
          </ac:spMkLst>
        </pc:spChg>
        <pc:spChg chg="mod">
          <ac:chgData name="Osorio Opry, Ray, A" userId="1a4fd9af-718d-44cf-976d-e6c31a06df3b" providerId="ADAL" clId="{F563AC13-13BB-4BC8-AE3B-5BA00C3EA98F}" dt="2024-07-29T16:20:53.771" v="63" actId="208"/>
          <ac:spMkLst>
            <pc:docMk/>
            <pc:sldMk cId="2066603993" sldId="326"/>
            <ac:spMk id="7" creationId="{BC2AB42C-2D54-309D-FDCF-EA8A8A9F2569}"/>
          </ac:spMkLst>
        </pc:spChg>
        <pc:spChg chg="del">
          <ac:chgData name="Osorio Opry, Ray, A" userId="1a4fd9af-718d-44cf-976d-e6c31a06df3b" providerId="ADAL" clId="{F563AC13-13BB-4BC8-AE3B-5BA00C3EA98F}" dt="2024-07-29T16:24:31.970" v="104" actId="478"/>
          <ac:spMkLst>
            <pc:docMk/>
            <pc:sldMk cId="2066603993" sldId="326"/>
            <ac:spMk id="11" creationId="{3A96266B-4EF2-199E-2721-BEA9BD0ED293}"/>
          </ac:spMkLst>
        </pc:spChg>
        <pc:graphicFrameChg chg="mod modGraphic">
          <ac:chgData name="Osorio Opry, Ray, A" userId="1a4fd9af-718d-44cf-976d-e6c31a06df3b" providerId="ADAL" clId="{F563AC13-13BB-4BC8-AE3B-5BA00C3EA98F}" dt="2024-07-29T16:23:28.735" v="93" actId="1076"/>
          <ac:graphicFrameMkLst>
            <pc:docMk/>
            <pc:sldMk cId="2066603993" sldId="326"/>
            <ac:graphicFrameMk id="10" creationId="{108EB28C-E54F-7FC7-62D7-0DA96103BF06}"/>
          </ac:graphicFrameMkLst>
        </pc:graphicFrameChg>
        <pc:picChg chg="mod">
          <ac:chgData name="Osorio Opry, Ray, A" userId="1a4fd9af-718d-44cf-976d-e6c31a06df3b" providerId="ADAL" clId="{F563AC13-13BB-4BC8-AE3B-5BA00C3EA98F}" dt="2024-07-29T16:20:59.570" v="65" actId="208"/>
          <ac:picMkLst>
            <pc:docMk/>
            <pc:sldMk cId="2066603993" sldId="326"/>
            <ac:picMk id="6" creationId="{0D6B6F67-93E8-8DC7-7E45-E92A09C46CCC}"/>
          </ac:picMkLst>
        </pc:picChg>
        <pc:picChg chg="del">
          <ac:chgData name="Osorio Opry, Ray, A" userId="1a4fd9af-718d-44cf-976d-e6c31a06df3b" providerId="ADAL" clId="{F563AC13-13BB-4BC8-AE3B-5BA00C3EA98F}" dt="2024-07-29T16:24:32.472" v="105" actId="478"/>
          <ac:picMkLst>
            <pc:docMk/>
            <pc:sldMk cId="2066603993" sldId="326"/>
            <ac:picMk id="12" creationId="{B6B0878A-01C7-AF37-6669-464F708FC579}"/>
          </ac:picMkLst>
        </pc:picChg>
      </pc:sldChg>
      <pc:sldChg chg="modSp add mod">
        <pc:chgData name="Osorio Opry, Ray, A" userId="1a4fd9af-718d-44cf-976d-e6c31a06df3b" providerId="ADAL" clId="{F563AC13-13BB-4BC8-AE3B-5BA00C3EA98F}" dt="2024-07-29T16:36:28.763" v="183" actId="1076"/>
        <pc:sldMkLst>
          <pc:docMk/>
          <pc:sldMk cId="403498358" sldId="333"/>
        </pc:sldMkLst>
        <pc:spChg chg="mod">
          <ac:chgData name="Osorio Opry, Ray, A" userId="1a4fd9af-718d-44cf-976d-e6c31a06df3b" providerId="ADAL" clId="{F563AC13-13BB-4BC8-AE3B-5BA00C3EA98F}" dt="2024-07-29T16:35:57.346" v="174"/>
          <ac:spMkLst>
            <pc:docMk/>
            <pc:sldMk cId="403498358" sldId="333"/>
            <ac:spMk id="5" creationId="{0898619D-42AE-E7C9-0B32-714B45D22B39}"/>
          </ac:spMkLst>
        </pc:spChg>
        <pc:spChg chg="mod">
          <ac:chgData name="Osorio Opry, Ray, A" userId="1a4fd9af-718d-44cf-976d-e6c31a06df3b" providerId="ADAL" clId="{F563AC13-13BB-4BC8-AE3B-5BA00C3EA98F}" dt="2024-07-29T16:36:28.763" v="183" actId="1076"/>
          <ac:spMkLst>
            <pc:docMk/>
            <pc:sldMk cId="403498358" sldId="333"/>
            <ac:spMk id="9" creationId="{5103331A-B7BF-3766-6592-434AD265A95B}"/>
          </ac:spMkLst>
        </pc:spChg>
        <pc:spChg chg="mod">
          <ac:chgData name="Osorio Opry, Ray, A" userId="1a4fd9af-718d-44cf-976d-e6c31a06df3b" providerId="ADAL" clId="{F563AC13-13BB-4BC8-AE3B-5BA00C3EA98F}" dt="2024-07-29T16:36:25.840" v="182" actId="1076"/>
          <ac:spMkLst>
            <pc:docMk/>
            <pc:sldMk cId="403498358" sldId="333"/>
            <ac:spMk id="10" creationId="{D8FE0077-9CE1-DDAA-5382-69A2CE646662}"/>
          </ac:spMkLst>
        </pc:spChg>
      </pc:sldChg>
      <pc:sldChg chg="modSp add mod">
        <pc:chgData name="Osorio Opry, Ray, A" userId="1a4fd9af-718d-44cf-976d-e6c31a06df3b" providerId="ADAL" clId="{F563AC13-13BB-4BC8-AE3B-5BA00C3EA98F}" dt="2024-07-29T16:37:24.623" v="186" actId="207"/>
        <pc:sldMkLst>
          <pc:docMk/>
          <pc:sldMk cId="120736532" sldId="334"/>
        </pc:sldMkLst>
        <pc:spChg chg="mod">
          <ac:chgData name="Osorio Opry, Ray, A" userId="1a4fd9af-718d-44cf-976d-e6c31a06df3b" providerId="ADAL" clId="{F563AC13-13BB-4BC8-AE3B-5BA00C3EA98F}" dt="2024-07-29T16:37:18.362" v="184"/>
          <ac:spMkLst>
            <pc:docMk/>
            <pc:sldMk cId="120736532" sldId="334"/>
            <ac:spMk id="5" creationId="{0898619D-42AE-E7C9-0B32-714B45D22B39}"/>
          </ac:spMkLst>
        </pc:spChg>
        <pc:spChg chg="mod">
          <ac:chgData name="Osorio Opry, Ray, A" userId="1a4fd9af-718d-44cf-976d-e6c31a06df3b" providerId="ADAL" clId="{F563AC13-13BB-4BC8-AE3B-5BA00C3EA98F}" dt="2024-07-29T16:37:24.623" v="186" actId="207"/>
          <ac:spMkLst>
            <pc:docMk/>
            <pc:sldMk cId="120736532" sldId="334"/>
            <ac:spMk id="9" creationId="{7B6EA735-56F9-7032-0F95-E5D66EE988E7}"/>
          </ac:spMkLst>
        </pc:spChg>
      </pc:sldChg>
      <pc:sldChg chg="delSp modSp add mod">
        <pc:chgData name="Osorio Opry, Ray, A" userId="1a4fd9af-718d-44cf-976d-e6c31a06df3b" providerId="ADAL" clId="{F563AC13-13BB-4BC8-AE3B-5BA00C3EA98F}" dt="2024-07-29T16:35:30.697" v="173" actId="207"/>
        <pc:sldMkLst>
          <pc:docMk/>
          <pc:sldMk cId="3289604280" sldId="336"/>
        </pc:sldMkLst>
        <pc:spChg chg="mod">
          <ac:chgData name="Osorio Opry, Ray, A" userId="1a4fd9af-718d-44cf-976d-e6c31a06df3b" providerId="ADAL" clId="{F563AC13-13BB-4BC8-AE3B-5BA00C3EA98F}" dt="2024-07-29T16:34:28.327" v="159"/>
          <ac:spMkLst>
            <pc:docMk/>
            <pc:sldMk cId="3289604280" sldId="336"/>
            <ac:spMk id="5" creationId="{0898619D-42AE-E7C9-0B32-714B45D22B39}"/>
          </ac:spMkLst>
        </pc:spChg>
        <pc:spChg chg="del">
          <ac:chgData name="Osorio Opry, Ray, A" userId="1a4fd9af-718d-44cf-976d-e6c31a06df3b" providerId="ADAL" clId="{F563AC13-13BB-4BC8-AE3B-5BA00C3EA98F}" dt="2024-07-29T16:34:30.058" v="160" actId="478"/>
          <ac:spMkLst>
            <pc:docMk/>
            <pc:sldMk cId="3289604280" sldId="336"/>
            <ac:spMk id="6" creationId="{4AFAA647-6FB4-F541-2488-BAC709C543B4}"/>
          </ac:spMkLst>
        </pc:spChg>
        <pc:spChg chg="mod">
          <ac:chgData name="Osorio Opry, Ray, A" userId="1a4fd9af-718d-44cf-976d-e6c31a06df3b" providerId="ADAL" clId="{F563AC13-13BB-4BC8-AE3B-5BA00C3EA98F}" dt="2024-07-29T16:35:30.697" v="173" actId="207"/>
          <ac:spMkLst>
            <pc:docMk/>
            <pc:sldMk cId="3289604280" sldId="336"/>
            <ac:spMk id="10" creationId="{78E30CB3-18E0-E6B8-F154-557A51DD22F4}"/>
          </ac:spMkLst>
        </pc:spChg>
        <pc:graphicFrameChg chg="mod modGraphic">
          <ac:chgData name="Osorio Opry, Ray, A" userId="1a4fd9af-718d-44cf-976d-e6c31a06df3b" providerId="ADAL" clId="{F563AC13-13BB-4BC8-AE3B-5BA00C3EA98F}" dt="2024-07-29T16:35:16.353" v="169" actId="1076"/>
          <ac:graphicFrameMkLst>
            <pc:docMk/>
            <pc:sldMk cId="3289604280" sldId="336"/>
            <ac:graphicFrameMk id="11" creationId="{CB0FD683-B80F-FB4A-ABDF-5DEF1762CF29}"/>
          </ac:graphicFrameMkLst>
        </pc:graphicFrameChg>
        <pc:picChg chg="del">
          <ac:chgData name="Osorio Opry, Ray, A" userId="1a4fd9af-718d-44cf-976d-e6c31a06df3b" providerId="ADAL" clId="{F563AC13-13BB-4BC8-AE3B-5BA00C3EA98F}" dt="2024-07-29T16:34:30.685" v="161" actId="478"/>
          <ac:picMkLst>
            <pc:docMk/>
            <pc:sldMk cId="3289604280" sldId="336"/>
            <ac:picMk id="7" creationId="{BCE70614-7EB2-1350-F524-069EC963DB68}"/>
          </ac:picMkLst>
        </pc:picChg>
      </pc:sldChg>
      <pc:sldChg chg="modSp add mod">
        <pc:chgData name="Osorio Opry, Ray, A" userId="1a4fd9af-718d-44cf-976d-e6c31a06df3b" providerId="ADAL" clId="{F563AC13-13BB-4BC8-AE3B-5BA00C3EA98F}" dt="2024-07-29T16:39:12.811" v="201" actId="14100"/>
        <pc:sldMkLst>
          <pc:docMk/>
          <pc:sldMk cId="1073278095" sldId="338"/>
        </pc:sldMkLst>
        <pc:spChg chg="mod">
          <ac:chgData name="Osorio Opry, Ray, A" userId="1a4fd9af-718d-44cf-976d-e6c31a06df3b" providerId="ADAL" clId="{F563AC13-13BB-4BC8-AE3B-5BA00C3EA98F}" dt="2024-07-29T16:39:12.811" v="201" actId="14100"/>
          <ac:spMkLst>
            <pc:docMk/>
            <pc:sldMk cId="1073278095" sldId="338"/>
            <ac:spMk id="3" creationId="{42F3D757-318D-B93F-4A89-4BFA943D8C65}"/>
          </ac:spMkLst>
        </pc:spChg>
        <pc:spChg chg="mod">
          <ac:chgData name="Osorio Opry, Ray, A" userId="1a4fd9af-718d-44cf-976d-e6c31a06df3b" providerId="ADAL" clId="{F563AC13-13BB-4BC8-AE3B-5BA00C3EA98F}" dt="2024-07-29T16:38:17.752" v="187"/>
          <ac:spMkLst>
            <pc:docMk/>
            <pc:sldMk cId="1073278095" sldId="338"/>
            <ac:spMk id="5" creationId="{0898619D-42AE-E7C9-0B32-714B45D22B39}"/>
          </ac:spMkLst>
        </pc:spChg>
        <pc:graphicFrameChg chg="mod modGraphic">
          <ac:chgData name="Osorio Opry, Ray, A" userId="1a4fd9af-718d-44cf-976d-e6c31a06df3b" providerId="ADAL" clId="{F563AC13-13BB-4BC8-AE3B-5BA00C3EA98F}" dt="2024-07-29T16:39:00.152" v="197"/>
          <ac:graphicFrameMkLst>
            <pc:docMk/>
            <pc:sldMk cId="1073278095" sldId="338"/>
            <ac:graphicFrameMk id="2" creationId="{8BB763C0-BA4D-84E2-C09B-440A862B944E}"/>
          </ac:graphicFrameMkLst>
        </pc:graphicFrameChg>
      </pc:sldChg>
      <pc:sldChg chg="delSp modSp add mod">
        <pc:chgData name="Osorio Opry, Ray, A" userId="1a4fd9af-718d-44cf-976d-e6c31a06df3b" providerId="ADAL" clId="{F563AC13-13BB-4BC8-AE3B-5BA00C3EA98F}" dt="2024-07-29T16:28:16.269" v="120" actId="207"/>
        <pc:sldMkLst>
          <pc:docMk/>
          <pc:sldMk cId="372064724" sldId="339"/>
        </pc:sldMkLst>
        <pc:spChg chg="mod">
          <ac:chgData name="Osorio Opry, Ray, A" userId="1a4fd9af-718d-44cf-976d-e6c31a06df3b" providerId="ADAL" clId="{F563AC13-13BB-4BC8-AE3B-5BA00C3EA98F}" dt="2024-07-29T16:27:09.380" v="108"/>
          <ac:spMkLst>
            <pc:docMk/>
            <pc:sldMk cId="372064724" sldId="339"/>
            <ac:spMk id="5" creationId="{CACF4FE0-8F8A-9649-8888-0C7B9757B376}"/>
          </ac:spMkLst>
        </pc:spChg>
        <pc:spChg chg="mod">
          <ac:chgData name="Osorio Opry, Ray, A" userId="1a4fd9af-718d-44cf-976d-e6c31a06df3b" providerId="ADAL" clId="{F563AC13-13BB-4BC8-AE3B-5BA00C3EA98F}" dt="2024-07-29T16:27:24.191" v="114" actId="27636"/>
          <ac:spMkLst>
            <pc:docMk/>
            <pc:sldMk cId="372064724" sldId="339"/>
            <ac:spMk id="6" creationId="{0CDE60C8-4C09-39CD-F0F7-852C67CF4530}"/>
          </ac:spMkLst>
        </pc:spChg>
        <pc:spChg chg="mod">
          <ac:chgData name="Osorio Opry, Ray, A" userId="1a4fd9af-718d-44cf-976d-e6c31a06df3b" providerId="ADAL" clId="{F563AC13-13BB-4BC8-AE3B-5BA00C3EA98F}" dt="2024-07-29T16:27:45.331" v="116" actId="207"/>
          <ac:spMkLst>
            <pc:docMk/>
            <pc:sldMk cId="372064724" sldId="339"/>
            <ac:spMk id="9" creationId="{58986F06-46EE-38CA-491A-59785980CCB3}"/>
          </ac:spMkLst>
        </pc:spChg>
        <pc:spChg chg="mod">
          <ac:chgData name="Osorio Opry, Ray, A" userId="1a4fd9af-718d-44cf-976d-e6c31a06df3b" providerId="ADAL" clId="{F563AC13-13BB-4BC8-AE3B-5BA00C3EA98F}" dt="2024-07-29T16:27:53.334" v="117" actId="207"/>
          <ac:spMkLst>
            <pc:docMk/>
            <pc:sldMk cId="372064724" sldId="339"/>
            <ac:spMk id="10" creationId="{E1C7EB6C-03E0-4966-C496-7A01D1B30F37}"/>
          </ac:spMkLst>
        </pc:spChg>
        <pc:spChg chg="del">
          <ac:chgData name="Osorio Opry, Ray, A" userId="1a4fd9af-718d-44cf-976d-e6c31a06df3b" providerId="ADAL" clId="{F563AC13-13BB-4BC8-AE3B-5BA00C3EA98F}" dt="2024-07-29T16:27:59.857" v="119" actId="478"/>
          <ac:spMkLst>
            <pc:docMk/>
            <pc:sldMk cId="372064724" sldId="339"/>
            <ac:spMk id="11" creationId="{3A96266B-4EF2-199E-2721-BEA9BD0ED293}"/>
          </ac:spMkLst>
        </pc:spChg>
        <pc:spChg chg="mod">
          <ac:chgData name="Osorio Opry, Ray, A" userId="1a4fd9af-718d-44cf-976d-e6c31a06df3b" providerId="ADAL" clId="{F563AC13-13BB-4BC8-AE3B-5BA00C3EA98F}" dt="2024-07-29T16:28:16.269" v="120" actId="207"/>
          <ac:spMkLst>
            <pc:docMk/>
            <pc:sldMk cId="372064724" sldId="339"/>
            <ac:spMk id="15" creationId="{B5DF1559-0A82-8F43-A0FC-630B5423C144}"/>
          </ac:spMkLst>
        </pc:spChg>
        <pc:picChg chg="del">
          <ac:chgData name="Osorio Opry, Ray, A" userId="1a4fd9af-718d-44cf-976d-e6c31a06df3b" providerId="ADAL" clId="{F563AC13-13BB-4BC8-AE3B-5BA00C3EA98F}" dt="2024-07-29T16:27:58.944" v="118" actId="478"/>
          <ac:picMkLst>
            <pc:docMk/>
            <pc:sldMk cId="372064724" sldId="339"/>
            <ac:picMk id="12" creationId="{B6B0878A-01C7-AF37-6669-464F708FC579}"/>
          </ac:picMkLst>
        </pc:picChg>
      </pc:sldChg>
      <pc:sldChg chg="delSp modSp add mod">
        <pc:chgData name="Osorio Opry, Ray, A" userId="1a4fd9af-718d-44cf-976d-e6c31a06df3b" providerId="ADAL" clId="{F563AC13-13BB-4BC8-AE3B-5BA00C3EA98F}" dt="2024-07-29T16:31:31.629" v="133" actId="478"/>
        <pc:sldMkLst>
          <pc:docMk/>
          <pc:sldMk cId="2568602732" sldId="341"/>
        </pc:sldMkLst>
        <pc:spChg chg="mod">
          <ac:chgData name="Osorio Opry, Ray, A" userId="1a4fd9af-718d-44cf-976d-e6c31a06df3b" providerId="ADAL" clId="{F563AC13-13BB-4BC8-AE3B-5BA00C3EA98F}" dt="2024-07-29T16:30:56.851" v="126" actId="1076"/>
          <ac:spMkLst>
            <pc:docMk/>
            <pc:sldMk cId="2568602732" sldId="341"/>
            <ac:spMk id="4" creationId="{E2C56B76-8AF2-3957-9673-82202243DEA9}"/>
          </ac:spMkLst>
        </pc:spChg>
        <pc:spChg chg="mod">
          <ac:chgData name="Osorio Opry, Ray, A" userId="1a4fd9af-718d-44cf-976d-e6c31a06df3b" providerId="ADAL" clId="{F563AC13-13BB-4BC8-AE3B-5BA00C3EA98F}" dt="2024-07-29T16:30:15.885" v="121"/>
          <ac:spMkLst>
            <pc:docMk/>
            <pc:sldMk cId="2568602732" sldId="341"/>
            <ac:spMk id="5" creationId="{CACF4FE0-8F8A-9649-8888-0C7B9757B376}"/>
          </ac:spMkLst>
        </pc:spChg>
        <pc:spChg chg="del">
          <ac:chgData name="Osorio Opry, Ray, A" userId="1a4fd9af-718d-44cf-976d-e6c31a06df3b" providerId="ADAL" clId="{F563AC13-13BB-4BC8-AE3B-5BA00C3EA98F}" dt="2024-07-29T16:31:31.629" v="133" actId="478"/>
          <ac:spMkLst>
            <pc:docMk/>
            <pc:sldMk cId="2568602732" sldId="341"/>
            <ac:spMk id="11" creationId="{3A96266B-4EF2-199E-2721-BEA9BD0ED293}"/>
          </ac:spMkLst>
        </pc:spChg>
        <pc:graphicFrameChg chg="mod modGraphic">
          <ac:chgData name="Osorio Opry, Ray, A" userId="1a4fd9af-718d-44cf-976d-e6c31a06df3b" providerId="ADAL" clId="{F563AC13-13BB-4BC8-AE3B-5BA00C3EA98F}" dt="2024-07-29T16:31:23.746" v="131" actId="207"/>
          <ac:graphicFrameMkLst>
            <pc:docMk/>
            <pc:sldMk cId="2568602732" sldId="341"/>
            <ac:graphicFrameMk id="8" creationId="{85F00D49-B835-C2AF-4E8C-4CF53DE6D837}"/>
          </ac:graphicFrameMkLst>
        </pc:graphicFrameChg>
        <pc:picChg chg="del">
          <ac:chgData name="Osorio Opry, Ray, A" userId="1a4fd9af-718d-44cf-976d-e6c31a06df3b" providerId="ADAL" clId="{F563AC13-13BB-4BC8-AE3B-5BA00C3EA98F}" dt="2024-07-29T16:31:30.856" v="132" actId="478"/>
          <ac:picMkLst>
            <pc:docMk/>
            <pc:sldMk cId="2568602732" sldId="341"/>
            <ac:picMk id="12" creationId="{B6B0878A-01C7-AF37-6669-464F708FC579}"/>
          </ac:picMkLst>
        </pc:picChg>
      </pc:sldChg>
      <pc:sldChg chg="delSp modSp add mod">
        <pc:chgData name="Osorio Opry, Ray, A" userId="1a4fd9af-718d-44cf-976d-e6c31a06df3b" providerId="ADAL" clId="{F563AC13-13BB-4BC8-AE3B-5BA00C3EA98F}" dt="2024-07-29T16:33:16.484" v="152" actId="478"/>
        <pc:sldMkLst>
          <pc:docMk/>
          <pc:sldMk cId="2590642588" sldId="342"/>
        </pc:sldMkLst>
        <pc:spChg chg="mod">
          <ac:chgData name="Osorio Opry, Ray, A" userId="1a4fd9af-718d-44cf-976d-e6c31a06df3b" providerId="ADAL" clId="{F563AC13-13BB-4BC8-AE3B-5BA00C3EA98F}" dt="2024-07-29T16:33:00.155" v="147" actId="1076"/>
          <ac:spMkLst>
            <pc:docMk/>
            <pc:sldMk cId="2590642588" sldId="342"/>
            <ac:spMk id="4" creationId="{E2C56B76-8AF2-3957-9673-82202243DEA9}"/>
          </ac:spMkLst>
        </pc:spChg>
        <pc:spChg chg="mod">
          <ac:chgData name="Osorio Opry, Ray, A" userId="1a4fd9af-718d-44cf-976d-e6c31a06df3b" providerId="ADAL" clId="{F563AC13-13BB-4BC8-AE3B-5BA00C3EA98F}" dt="2024-07-29T16:32:45.827" v="142"/>
          <ac:spMkLst>
            <pc:docMk/>
            <pc:sldMk cId="2590642588" sldId="342"/>
            <ac:spMk id="5" creationId="{CACF4FE0-8F8A-9649-8888-0C7B9757B376}"/>
          </ac:spMkLst>
        </pc:spChg>
        <pc:spChg chg="del">
          <ac:chgData name="Osorio Opry, Ray, A" userId="1a4fd9af-718d-44cf-976d-e6c31a06df3b" providerId="ADAL" clId="{F563AC13-13BB-4BC8-AE3B-5BA00C3EA98F}" dt="2024-07-29T16:33:16.484" v="152" actId="478"/>
          <ac:spMkLst>
            <pc:docMk/>
            <pc:sldMk cId="2590642588" sldId="342"/>
            <ac:spMk id="11" creationId="{3A96266B-4EF2-199E-2721-BEA9BD0ED293}"/>
          </ac:spMkLst>
        </pc:spChg>
        <pc:graphicFrameChg chg="modGraphic">
          <ac:chgData name="Osorio Opry, Ray, A" userId="1a4fd9af-718d-44cf-976d-e6c31a06df3b" providerId="ADAL" clId="{F563AC13-13BB-4BC8-AE3B-5BA00C3EA98F}" dt="2024-07-29T16:33:12.098" v="150" actId="207"/>
          <ac:graphicFrameMkLst>
            <pc:docMk/>
            <pc:sldMk cId="2590642588" sldId="342"/>
            <ac:graphicFrameMk id="8" creationId="{85F00D49-B835-C2AF-4E8C-4CF53DE6D837}"/>
          </ac:graphicFrameMkLst>
        </pc:graphicFrameChg>
        <pc:picChg chg="del">
          <ac:chgData name="Osorio Opry, Ray, A" userId="1a4fd9af-718d-44cf-976d-e6c31a06df3b" providerId="ADAL" clId="{F563AC13-13BB-4BC8-AE3B-5BA00C3EA98F}" dt="2024-07-29T16:33:15.830" v="151" actId="478"/>
          <ac:picMkLst>
            <pc:docMk/>
            <pc:sldMk cId="2590642588" sldId="342"/>
            <ac:picMk id="12" creationId="{B6B0878A-01C7-AF37-6669-464F708FC579}"/>
          </ac:picMkLst>
        </pc:picChg>
      </pc:sldChg>
      <pc:sldChg chg="delSp modSp add mod">
        <pc:chgData name="Osorio Opry, Ray, A" userId="1a4fd9af-718d-44cf-976d-e6c31a06df3b" providerId="ADAL" clId="{F563AC13-13BB-4BC8-AE3B-5BA00C3EA98F}" dt="2024-07-29T16:32:04.112" v="141" actId="2711"/>
        <pc:sldMkLst>
          <pc:docMk/>
          <pc:sldMk cId="397798436" sldId="343"/>
        </pc:sldMkLst>
        <pc:spChg chg="mod">
          <ac:chgData name="Osorio Opry, Ray, A" userId="1a4fd9af-718d-44cf-976d-e6c31a06df3b" providerId="ADAL" clId="{F563AC13-13BB-4BC8-AE3B-5BA00C3EA98F}" dt="2024-07-29T16:32:04.112" v="141" actId="2711"/>
          <ac:spMkLst>
            <pc:docMk/>
            <pc:sldMk cId="397798436" sldId="343"/>
            <ac:spMk id="4" creationId="{AB1930B9-84E3-893E-7205-B83A270604DE}"/>
          </ac:spMkLst>
        </pc:spChg>
        <pc:spChg chg="mod">
          <ac:chgData name="Osorio Opry, Ray, A" userId="1a4fd9af-718d-44cf-976d-e6c31a06df3b" providerId="ADAL" clId="{F563AC13-13BB-4BC8-AE3B-5BA00C3EA98F}" dt="2024-07-29T16:31:43.518" v="134"/>
          <ac:spMkLst>
            <pc:docMk/>
            <pc:sldMk cId="397798436" sldId="343"/>
            <ac:spMk id="5" creationId="{0898619D-42AE-E7C9-0B32-714B45D22B39}"/>
          </ac:spMkLst>
        </pc:spChg>
        <pc:spChg chg="del">
          <ac:chgData name="Osorio Opry, Ray, A" userId="1a4fd9af-718d-44cf-976d-e6c31a06df3b" providerId="ADAL" clId="{F563AC13-13BB-4BC8-AE3B-5BA00C3EA98F}" dt="2024-07-29T16:31:46.008" v="136" actId="478"/>
          <ac:spMkLst>
            <pc:docMk/>
            <pc:sldMk cId="397798436" sldId="343"/>
            <ac:spMk id="6" creationId="{4AFAA647-6FB4-F541-2488-BAC709C543B4}"/>
          </ac:spMkLst>
        </pc:spChg>
        <pc:spChg chg="mod">
          <ac:chgData name="Osorio Opry, Ray, A" userId="1a4fd9af-718d-44cf-976d-e6c31a06df3b" providerId="ADAL" clId="{F563AC13-13BB-4BC8-AE3B-5BA00C3EA98F}" dt="2024-07-29T16:31:49.136" v="137" actId="1076"/>
          <ac:spMkLst>
            <pc:docMk/>
            <pc:sldMk cId="397798436" sldId="343"/>
            <ac:spMk id="8" creationId="{59093E1C-FEE1-5CD5-63A3-CEC1B0E9FBE3}"/>
          </ac:spMkLst>
        </pc:spChg>
        <pc:picChg chg="del">
          <ac:chgData name="Osorio Opry, Ray, A" userId="1a4fd9af-718d-44cf-976d-e6c31a06df3b" providerId="ADAL" clId="{F563AC13-13BB-4BC8-AE3B-5BA00C3EA98F}" dt="2024-07-29T16:31:45.507" v="135" actId="478"/>
          <ac:picMkLst>
            <pc:docMk/>
            <pc:sldMk cId="397798436" sldId="343"/>
            <ac:picMk id="7" creationId="{BCE70614-7EB2-1350-F524-069EC963DB68}"/>
          </ac:picMkLst>
        </pc:picChg>
      </pc:sldChg>
      <pc:sldChg chg="modSp add mod">
        <pc:chgData name="Osorio Opry, Ray, A" userId="1a4fd9af-718d-44cf-976d-e6c31a06df3b" providerId="ADAL" clId="{F563AC13-13BB-4BC8-AE3B-5BA00C3EA98F}" dt="2024-07-29T16:33:49.812" v="158" actId="1076"/>
        <pc:sldMkLst>
          <pc:docMk/>
          <pc:sldMk cId="4114019400" sldId="344"/>
        </pc:sldMkLst>
        <pc:spChg chg="mod">
          <ac:chgData name="Osorio Opry, Ray, A" userId="1a4fd9af-718d-44cf-976d-e6c31a06df3b" providerId="ADAL" clId="{F563AC13-13BB-4BC8-AE3B-5BA00C3EA98F}" dt="2024-07-29T16:33:26.328" v="153"/>
          <ac:spMkLst>
            <pc:docMk/>
            <pc:sldMk cId="4114019400" sldId="344"/>
            <ac:spMk id="5" creationId="{0898619D-42AE-E7C9-0B32-714B45D22B39}"/>
          </ac:spMkLst>
        </pc:spChg>
        <pc:spChg chg="mod">
          <ac:chgData name="Osorio Opry, Ray, A" userId="1a4fd9af-718d-44cf-976d-e6c31a06df3b" providerId="ADAL" clId="{F563AC13-13BB-4BC8-AE3B-5BA00C3EA98F}" dt="2024-07-29T16:33:49.812" v="158" actId="1076"/>
          <ac:spMkLst>
            <pc:docMk/>
            <pc:sldMk cId="4114019400" sldId="344"/>
            <ac:spMk id="9" creationId="{0260B02D-43B4-0DAC-D6ED-A4485E6D89C3}"/>
          </ac:spMkLst>
        </pc:spChg>
        <pc:spChg chg="mod">
          <ac:chgData name="Osorio Opry, Ray, A" userId="1a4fd9af-718d-44cf-976d-e6c31a06df3b" providerId="ADAL" clId="{F563AC13-13BB-4BC8-AE3B-5BA00C3EA98F}" dt="2024-07-29T16:33:42.214" v="156" actId="1076"/>
          <ac:spMkLst>
            <pc:docMk/>
            <pc:sldMk cId="4114019400" sldId="344"/>
            <ac:spMk id="10" creationId="{9CAF084A-DBAB-3771-5049-222A9EAC0B0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9DC0E-84BD-47C5-90B3-B9D0A22D32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B3D8DC-2D46-4FA5-9E1F-283A8DB49ABA}">
      <dgm:prSet phldrT="[Text]" custT="1"/>
      <dgm:spPr>
        <a:solidFill>
          <a:schemeClr val="bg1"/>
        </a:solidFill>
        <a:ln w="28575">
          <a:solidFill>
            <a:schemeClr val="tx1"/>
          </a:solidFill>
        </a:ln>
      </dgm:spPr>
      <dgm:t>
        <a:bodyPr/>
        <a:lstStyle/>
        <a:p>
          <a:r>
            <a:rPr lang="en-US" sz="1800" dirty="0">
              <a:solidFill>
                <a:schemeClr val="tx1"/>
              </a:solidFill>
            </a:rPr>
            <a:t>Insert Objective </a:t>
          </a:r>
          <a:r>
            <a:rPr lang="en-US" sz="1800" i="1" dirty="0">
              <a:solidFill>
                <a:schemeClr val="tx1"/>
              </a:solidFill>
            </a:rPr>
            <a:t>[“Evaluate response protocols during a child abduction scenario”] </a:t>
          </a:r>
        </a:p>
      </dgm:t>
    </dgm:pt>
    <dgm:pt modelId="{5561B062-4FB9-4D0F-A1E3-1FE3AD050AF3}" type="parTrans" cxnId="{BEF5D4B9-B320-47D5-892D-CDD3812A33EE}">
      <dgm:prSet/>
      <dgm:spPr/>
      <dgm:t>
        <a:bodyPr/>
        <a:lstStyle/>
        <a:p>
          <a:endParaRPr lang="en-US"/>
        </a:p>
      </dgm:t>
    </dgm:pt>
    <dgm:pt modelId="{D752DEC4-1DCE-49B3-A98E-68E60AFDA21B}" type="sibTrans" cxnId="{BEF5D4B9-B320-47D5-892D-CDD3812A33EE}">
      <dgm:prSet/>
      <dgm:spPr/>
      <dgm:t>
        <a:bodyPr/>
        <a:lstStyle/>
        <a:p>
          <a:endParaRPr lang="en-US"/>
        </a:p>
      </dgm:t>
    </dgm:pt>
    <dgm:pt modelId="{54124AC0-E40A-4EB2-B2EC-B23D162C3EC4}">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3DB8BEB1-E8C4-4ED2-9880-D905D8171AE0}" type="parTrans" cxnId="{DD511014-3C14-4F34-B09F-62D6928C6449}">
      <dgm:prSet/>
      <dgm:spPr/>
      <dgm:t>
        <a:bodyPr/>
        <a:lstStyle/>
        <a:p>
          <a:endParaRPr lang="en-US"/>
        </a:p>
      </dgm:t>
    </dgm:pt>
    <dgm:pt modelId="{6B989802-5193-43F2-BDD0-F994E2F86B5B}" type="sibTrans" cxnId="{DD511014-3C14-4F34-B09F-62D6928C6449}">
      <dgm:prSet/>
      <dgm:spPr/>
      <dgm:t>
        <a:bodyPr/>
        <a:lstStyle/>
        <a:p>
          <a:endParaRPr lang="en-US"/>
        </a:p>
      </dgm:t>
    </dgm:pt>
    <dgm:pt modelId="{A5773C45-54BF-4718-AA30-5B56122D69E1}">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FABAD4E0-E040-4480-A6BF-5D71447576C1}" type="parTrans" cxnId="{9534095F-156F-4236-81A3-419ADDADE727}">
      <dgm:prSet/>
      <dgm:spPr/>
      <dgm:t>
        <a:bodyPr/>
        <a:lstStyle/>
        <a:p>
          <a:endParaRPr lang="en-US"/>
        </a:p>
      </dgm:t>
    </dgm:pt>
    <dgm:pt modelId="{3DD94F32-3E22-4328-A3EF-0F00C1113C70}" type="sibTrans" cxnId="{9534095F-156F-4236-81A3-419ADDADE727}">
      <dgm:prSet/>
      <dgm:spPr/>
      <dgm:t>
        <a:bodyPr/>
        <a:lstStyle/>
        <a:p>
          <a:endParaRPr lang="en-US"/>
        </a:p>
      </dgm:t>
    </dgm:pt>
    <dgm:pt modelId="{88F99DF1-3DD4-4E69-939C-46405EE3C009}">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8E5FC5D8-0EF1-4FFE-ACE8-5FE6DF7C90EA}" type="parTrans" cxnId="{2F290E0E-C508-493A-B32D-19885334995E}">
      <dgm:prSet/>
      <dgm:spPr/>
      <dgm:t>
        <a:bodyPr/>
        <a:lstStyle/>
        <a:p>
          <a:endParaRPr lang="en-US"/>
        </a:p>
      </dgm:t>
    </dgm:pt>
    <dgm:pt modelId="{F1FC81AE-72F1-4BED-99C5-8CAAA0EFAA93}" type="sibTrans" cxnId="{2F290E0E-C508-493A-B32D-19885334995E}">
      <dgm:prSet/>
      <dgm:spPr/>
      <dgm:t>
        <a:bodyPr/>
        <a:lstStyle/>
        <a:p>
          <a:endParaRPr lang="en-US"/>
        </a:p>
      </dgm:t>
    </dgm:pt>
    <dgm:pt modelId="{47B3D0DC-84B3-42D9-A5FF-DEB8AC669B0E}">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F53DC5D0-7965-4A1A-8DA1-BC84BBAD7E79}" type="parTrans" cxnId="{CB180009-213D-48C7-A9F1-391A6CDBD1FF}">
      <dgm:prSet/>
      <dgm:spPr/>
      <dgm:t>
        <a:bodyPr/>
        <a:lstStyle/>
        <a:p>
          <a:endParaRPr lang="en-US"/>
        </a:p>
      </dgm:t>
    </dgm:pt>
    <dgm:pt modelId="{4B445607-A139-4964-B5B3-501C013EF876}" type="sibTrans" cxnId="{CB180009-213D-48C7-A9F1-391A6CDBD1FF}">
      <dgm:prSet/>
      <dgm:spPr/>
      <dgm:t>
        <a:bodyPr/>
        <a:lstStyle/>
        <a:p>
          <a:endParaRPr lang="en-US"/>
        </a:p>
      </dgm:t>
    </dgm:pt>
    <dgm:pt modelId="{944A3A4B-99FC-4AEF-B3A6-A2E0E642952D}" type="pres">
      <dgm:prSet presAssocID="{6099DC0E-84BD-47C5-90B3-B9D0A22D320B}" presName="linear" presStyleCnt="0">
        <dgm:presLayoutVars>
          <dgm:animLvl val="lvl"/>
          <dgm:resizeHandles val="exact"/>
        </dgm:presLayoutVars>
      </dgm:prSet>
      <dgm:spPr/>
    </dgm:pt>
    <dgm:pt modelId="{3BF362B7-4222-4C23-95B1-CC0196A0DDB6}" type="pres">
      <dgm:prSet presAssocID="{9FB3D8DC-2D46-4FA5-9E1F-283A8DB49ABA}" presName="parentText" presStyleLbl="node1" presStyleIdx="0" presStyleCnt="5" custScaleY="83553" custLinFactNeighborY="-32673">
        <dgm:presLayoutVars>
          <dgm:chMax val="0"/>
          <dgm:bulletEnabled val="1"/>
        </dgm:presLayoutVars>
      </dgm:prSet>
      <dgm:spPr/>
    </dgm:pt>
    <dgm:pt modelId="{AEB1891D-AEDA-4BE4-A9E8-4AAF9E686524}" type="pres">
      <dgm:prSet presAssocID="{D752DEC4-1DCE-49B3-A98E-68E60AFDA21B}" presName="spacer" presStyleCnt="0"/>
      <dgm:spPr/>
    </dgm:pt>
    <dgm:pt modelId="{EE03863F-F008-4456-B39C-5AAE0E47387B}" type="pres">
      <dgm:prSet presAssocID="{54124AC0-E40A-4EB2-B2EC-B23D162C3EC4}" presName="parentText" presStyleLbl="node1" presStyleIdx="1" presStyleCnt="5" custScaleY="83553" custLinFactNeighborY="941">
        <dgm:presLayoutVars>
          <dgm:chMax val="0"/>
          <dgm:bulletEnabled val="1"/>
        </dgm:presLayoutVars>
      </dgm:prSet>
      <dgm:spPr/>
    </dgm:pt>
    <dgm:pt modelId="{67453F8F-4232-4023-876B-B7C25FC6D649}" type="pres">
      <dgm:prSet presAssocID="{6B989802-5193-43F2-BDD0-F994E2F86B5B}" presName="spacer" presStyleCnt="0"/>
      <dgm:spPr/>
    </dgm:pt>
    <dgm:pt modelId="{8DA00516-E0A3-43BD-B3C0-71F4063D6612}" type="pres">
      <dgm:prSet presAssocID="{88F99DF1-3DD4-4E69-939C-46405EE3C009}" presName="parentText" presStyleLbl="node1" presStyleIdx="2" presStyleCnt="5" custScaleY="83553">
        <dgm:presLayoutVars>
          <dgm:chMax val="0"/>
          <dgm:bulletEnabled val="1"/>
        </dgm:presLayoutVars>
      </dgm:prSet>
      <dgm:spPr/>
    </dgm:pt>
    <dgm:pt modelId="{C23D77FE-51EB-4977-8293-D45465124887}" type="pres">
      <dgm:prSet presAssocID="{F1FC81AE-72F1-4BED-99C5-8CAAA0EFAA93}" presName="spacer" presStyleCnt="0"/>
      <dgm:spPr/>
    </dgm:pt>
    <dgm:pt modelId="{D6D5FDBF-F1B1-47DF-9FC8-C90CAC659F97}" type="pres">
      <dgm:prSet presAssocID="{47B3D0DC-84B3-42D9-A5FF-DEB8AC669B0E}" presName="parentText" presStyleLbl="node1" presStyleIdx="3" presStyleCnt="5" custScaleY="83553">
        <dgm:presLayoutVars>
          <dgm:chMax val="0"/>
          <dgm:bulletEnabled val="1"/>
        </dgm:presLayoutVars>
      </dgm:prSet>
      <dgm:spPr/>
    </dgm:pt>
    <dgm:pt modelId="{04CC4236-4082-48D9-B6E0-1EA2C07FED78}" type="pres">
      <dgm:prSet presAssocID="{4B445607-A139-4964-B5B3-501C013EF876}" presName="spacer" presStyleCnt="0"/>
      <dgm:spPr/>
    </dgm:pt>
    <dgm:pt modelId="{56942AB0-388A-495D-B16F-5A4DDD791734}" type="pres">
      <dgm:prSet presAssocID="{A5773C45-54BF-4718-AA30-5B56122D69E1}" presName="parentText" presStyleLbl="node1" presStyleIdx="4" presStyleCnt="5" custScaleY="83553">
        <dgm:presLayoutVars>
          <dgm:chMax val="0"/>
          <dgm:bulletEnabled val="1"/>
        </dgm:presLayoutVars>
      </dgm:prSet>
      <dgm:spPr/>
    </dgm:pt>
  </dgm:ptLst>
  <dgm:cxnLst>
    <dgm:cxn modelId="{91D36408-E377-4962-B0F8-38E96C12FB80}" type="presOf" srcId="{54124AC0-E40A-4EB2-B2EC-B23D162C3EC4}" destId="{EE03863F-F008-4456-B39C-5AAE0E47387B}" srcOrd="0" destOrd="0" presId="urn:microsoft.com/office/officeart/2005/8/layout/vList2"/>
    <dgm:cxn modelId="{CB180009-213D-48C7-A9F1-391A6CDBD1FF}" srcId="{6099DC0E-84BD-47C5-90B3-B9D0A22D320B}" destId="{47B3D0DC-84B3-42D9-A5FF-DEB8AC669B0E}" srcOrd="3" destOrd="0" parTransId="{F53DC5D0-7965-4A1A-8DA1-BC84BBAD7E79}" sibTransId="{4B445607-A139-4964-B5B3-501C013EF876}"/>
    <dgm:cxn modelId="{2F290E0E-C508-493A-B32D-19885334995E}" srcId="{6099DC0E-84BD-47C5-90B3-B9D0A22D320B}" destId="{88F99DF1-3DD4-4E69-939C-46405EE3C009}" srcOrd="2" destOrd="0" parTransId="{8E5FC5D8-0EF1-4FFE-ACE8-5FE6DF7C90EA}" sibTransId="{F1FC81AE-72F1-4BED-99C5-8CAAA0EFAA93}"/>
    <dgm:cxn modelId="{E3FC620F-72FB-4833-BDB4-5D90789601A2}" type="presOf" srcId="{47B3D0DC-84B3-42D9-A5FF-DEB8AC669B0E}" destId="{D6D5FDBF-F1B1-47DF-9FC8-C90CAC659F97}" srcOrd="0" destOrd="0" presId="urn:microsoft.com/office/officeart/2005/8/layout/vList2"/>
    <dgm:cxn modelId="{DD511014-3C14-4F34-B09F-62D6928C6449}" srcId="{6099DC0E-84BD-47C5-90B3-B9D0A22D320B}" destId="{54124AC0-E40A-4EB2-B2EC-B23D162C3EC4}" srcOrd="1" destOrd="0" parTransId="{3DB8BEB1-E8C4-4ED2-9880-D905D8171AE0}" sibTransId="{6B989802-5193-43F2-BDD0-F994E2F86B5B}"/>
    <dgm:cxn modelId="{D4DBA024-A868-45E4-9B3D-894C9C693937}" type="presOf" srcId="{9FB3D8DC-2D46-4FA5-9E1F-283A8DB49ABA}" destId="{3BF362B7-4222-4C23-95B1-CC0196A0DDB6}" srcOrd="0" destOrd="0" presId="urn:microsoft.com/office/officeart/2005/8/layout/vList2"/>
    <dgm:cxn modelId="{A0A7DA31-A677-494D-BF02-0726CD906F7F}" type="presOf" srcId="{A5773C45-54BF-4718-AA30-5B56122D69E1}" destId="{56942AB0-388A-495D-B16F-5A4DDD791734}" srcOrd="0" destOrd="0" presId="urn:microsoft.com/office/officeart/2005/8/layout/vList2"/>
    <dgm:cxn modelId="{9534095F-156F-4236-81A3-419ADDADE727}" srcId="{6099DC0E-84BD-47C5-90B3-B9D0A22D320B}" destId="{A5773C45-54BF-4718-AA30-5B56122D69E1}" srcOrd="4" destOrd="0" parTransId="{FABAD4E0-E040-4480-A6BF-5D71447576C1}" sibTransId="{3DD94F32-3E22-4328-A3EF-0F00C1113C70}"/>
    <dgm:cxn modelId="{BEF5D4B9-B320-47D5-892D-CDD3812A33EE}" srcId="{6099DC0E-84BD-47C5-90B3-B9D0A22D320B}" destId="{9FB3D8DC-2D46-4FA5-9E1F-283A8DB49ABA}" srcOrd="0" destOrd="0" parTransId="{5561B062-4FB9-4D0F-A1E3-1FE3AD050AF3}" sibTransId="{D752DEC4-1DCE-49B3-A98E-68E60AFDA21B}"/>
    <dgm:cxn modelId="{B4632CD0-AAA7-46D8-B5FA-8BB920B0ABAF}" type="presOf" srcId="{88F99DF1-3DD4-4E69-939C-46405EE3C009}" destId="{8DA00516-E0A3-43BD-B3C0-71F4063D6612}" srcOrd="0" destOrd="0" presId="urn:microsoft.com/office/officeart/2005/8/layout/vList2"/>
    <dgm:cxn modelId="{9CD4E6F1-57E1-4A0C-B782-05E72C9D73AF}" type="presOf" srcId="{6099DC0E-84BD-47C5-90B3-B9D0A22D320B}" destId="{944A3A4B-99FC-4AEF-B3A6-A2E0E642952D}" srcOrd="0" destOrd="0" presId="urn:microsoft.com/office/officeart/2005/8/layout/vList2"/>
    <dgm:cxn modelId="{5F46E9D9-3531-4D81-9009-12146819C23C}" type="presParOf" srcId="{944A3A4B-99FC-4AEF-B3A6-A2E0E642952D}" destId="{3BF362B7-4222-4C23-95B1-CC0196A0DDB6}" srcOrd="0" destOrd="0" presId="urn:microsoft.com/office/officeart/2005/8/layout/vList2"/>
    <dgm:cxn modelId="{3203699A-CDED-40A4-8826-E15C31BED968}" type="presParOf" srcId="{944A3A4B-99FC-4AEF-B3A6-A2E0E642952D}" destId="{AEB1891D-AEDA-4BE4-A9E8-4AAF9E686524}" srcOrd="1" destOrd="0" presId="urn:microsoft.com/office/officeart/2005/8/layout/vList2"/>
    <dgm:cxn modelId="{0F4D4DA5-62FE-47CE-9352-59CC331A9414}" type="presParOf" srcId="{944A3A4B-99FC-4AEF-B3A6-A2E0E642952D}" destId="{EE03863F-F008-4456-B39C-5AAE0E47387B}" srcOrd="2" destOrd="0" presId="urn:microsoft.com/office/officeart/2005/8/layout/vList2"/>
    <dgm:cxn modelId="{E4E80B1C-BCB7-40EF-83A4-1702680C1D98}" type="presParOf" srcId="{944A3A4B-99FC-4AEF-B3A6-A2E0E642952D}" destId="{67453F8F-4232-4023-876B-B7C25FC6D649}" srcOrd="3" destOrd="0" presId="urn:microsoft.com/office/officeart/2005/8/layout/vList2"/>
    <dgm:cxn modelId="{22EEA6D5-5E46-4382-936B-B00809EE58D4}" type="presParOf" srcId="{944A3A4B-99FC-4AEF-B3A6-A2E0E642952D}" destId="{8DA00516-E0A3-43BD-B3C0-71F4063D6612}" srcOrd="4" destOrd="0" presId="urn:microsoft.com/office/officeart/2005/8/layout/vList2"/>
    <dgm:cxn modelId="{1D0DDCD1-C983-4A5A-A582-441709ADD96E}" type="presParOf" srcId="{944A3A4B-99FC-4AEF-B3A6-A2E0E642952D}" destId="{C23D77FE-51EB-4977-8293-D45465124887}" srcOrd="5" destOrd="0" presId="urn:microsoft.com/office/officeart/2005/8/layout/vList2"/>
    <dgm:cxn modelId="{D0CE99D4-6069-4C6D-8EF8-B5FABF57B3CC}" type="presParOf" srcId="{944A3A4B-99FC-4AEF-B3A6-A2E0E642952D}" destId="{D6D5FDBF-F1B1-47DF-9FC8-C90CAC659F97}" srcOrd="6" destOrd="0" presId="urn:microsoft.com/office/officeart/2005/8/layout/vList2"/>
    <dgm:cxn modelId="{89A8A85A-2F0A-4A1F-92FE-1DA88477D162}" type="presParOf" srcId="{944A3A4B-99FC-4AEF-B3A6-A2E0E642952D}" destId="{04CC4236-4082-48D9-B6E0-1EA2C07FED78}" srcOrd="7" destOrd="0" presId="urn:microsoft.com/office/officeart/2005/8/layout/vList2"/>
    <dgm:cxn modelId="{BA9EFA7B-04AE-4274-807B-53851E0971B7}" type="presParOf" srcId="{944A3A4B-99FC-4AEF-B3A6-A2E0E642952D}" destId="{56942AB0-388A-495D-B16F-5A4DDD79173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BC5647-6BAC-435C-9484-1534A0B185A4}"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C4D4C4FB-77B8-4F4D-8592-866D20A85E5D}">
      <dgm:prSet phldrT="[Text]" custT="1"/>
      <dgm:spPr/>
      <dgm:t>
        <a:bodyPr/>
        <a:lstStyle/>
        <a:p>
          <a:r>
            <a:rPr lang="en-US" sz="1800" dirty="0"/>
            <a:t>Role</a:t>
          </a:r>
        </a:p>
      </dgm:t>
    </dgm:pt>
    <dgm:pt modelId="{BF6D4715-0426-4D93-B7C5-FA2F2FE24238}" type="parTrans" cxnId="{A5E279B7-7DBB-4FBD-AB23-CF9D8BDC1D85}">
      <dgm:prSet/>
      <dgm:spPr/>
      <dgm:t>
        <a:bodyPr/>
        <a:lstStyle/>
        <a:p>
          <a:endParaRPr lang="en-US"/>
        </a:p>
      </dgm:t>
    </dgm:pt>
    <dgm:pt modelId="{E94C2113-4E86-47F9-AAE7-29035026E13D}" type="sibTrans" cxnId="{A5E279B7-7DBB-4FBD-AB23-CF9D8BDC1D85}">
      <dgm:prSet/>
      <dgm:spPr/>
      <dgm:t>
        <a:bodyPr/>
        <a:lstStyle/>
        <a:p>
          <a:endParaRPr lang="en-US"/>
        </a:p>
      </dgm:t>
    </dgm:pt>
    <dgm:pt modelId="{A911814D-1B5A-42FD-B69E-10648F2078DA}">
      <dgm:prSet phldrT="[Text]" custT="1"/>
      <dgm:spPr/>
      <dgm:t>
        <a:bodyPr/>
        <a:lstStyle/>
        <a:p>
          <a:r>
            <a:rPr lang="en-US" sz="1800" dirty="0">
              <a:solidFill>
                <a:schemeClr val="bg1"/>
              </a:solidFill>
            </a:rPr>
            <a:t>Individual Name</a:t>
          </a:r>
        </a:p>
      </dgm:t>
    </dgm:pt>
    <dgm:pt modelId="{7911E6D5-0402-4C06-A20A-CC8820C43F71}" type="parTrans" cxnId="{1D16C9F2-0A29-4044-ACA3-D067C5560197}">
      <dgm:prSet/>
      <dgm:spPr/>
      <dgm:t>
        <a:bodyPr/>
        <a:lstStyle/>
        <a:p>
          <a:endParaRPr lang="en-US"/>
        </a:p>
      </dgm:t>
    </dgm:pt>
    <dgm:pt modelId="{B106ED96-B1AE-4407-A484-63CF36188830}" type="sibTrans" cxnId="{1D16C9F2-0A29-4044-ACA3-D067C5560197}">
      <dgm:prSet/>
      <dgm:spPr/>
      <dgm:t>
        <a:bodyPr/>
        <a:lstStyle/>
        <a:p>
          <a:endParaRPr lang="en-US"/>
        </a:p>
      </dgm:t>
    </dgm:pt>
    <dgm:pt modelId="{BFC8291E-718D-436F-9AB5-D1B2D48AB21E}">
      <dgm:prSet phldrT="[Text]" custT="1"/>
      <dgm:spPr/>
      <dgm:t>
        <a:bodyPr/>
        <a:lstStyle/>
        <a:p>
          <a:r>
            <a:rPr lang="en-US" sz="1800" dirty="0"/>
            <a:t>Role</a:t>
          </a:r>
        </a:p>
      </dgm:t>
    </dgm:pt>
    <dgm:pt modelId="{7B2E8F89-FF1C-484D-9D1E-8D4A27C618BC}" type="parTrans" cxnId="{04F4D78A-6A4B-4348-9036-ECE8EA2DD95F}">
      <dgm:prSet/>
      <dgm:spPr/>
      <dgm:t>
        <a:bodyPr/>
        <a:lstStyle/>
        <a:p>
          <a:endParaRPr lang="en-US"/>
        </a:p>
      </dgm:t>
    </dgm:pt>
    <dgm:pt modelId="{A4F5128F-320D-491B-BDC9-F56B1E04D23B}" type="sibTrans" cxnId="{04F4D78A-6A4B-4348-9036-ECE8EA2DD95F}">
      <dgm:prSet/>
      <dgm:spPr/>
      <dgm:t>
        <a:bodyPr/>
        <a:lstStyle/>
        <a:p>
          <a:endParaRPr lang="en-US"/>
        </a:p>
      </dgm:t>
    </dgm:pt>
    <dgm:pt modelId="{CD204969-686A-4292-875A-3775FCFAACAE}">
      <dgm:prSet phldrT="[Text]" custT="1"/>
      <dgm:spPr/>
      <dgm:t>
        <a:bodyPr/>
        <a:lstStyle/>
        <a:p>
          <a:r>
            <a:rPr lang="en-US" sz="1800" dirty="0">
              <a:solidFill>
                <a:schemeClr val="bg1"/>
              </a:solidFill>
            </a:rPr>
            <a:t>Individual Name</a:t>
          </a:r>
        </a:p>
      </dgm:t>
    </dgm:pt>
    <dgm:pt modelId="{631CB8E2-ED4A-4BD8-A4D3-5FFFAD978B04}" type="parTrans" cxnId="{E54B16E7-639B-47A0-B805-0650A970C8A7}">
      <dgm:prSet/>
      <dgm:spPr/>
      <dgm:t>
        <a:bodyPr/>
        <a:lstStyle/>
        <a:p>
          <a:endParaRPr lang="en-US"/>
        </a:p>
      </dgm:t>
    </dgm:pt>
    <dgm:pt modelId="{FF1C68E3-22F3-4F08-946A-DB406E3175CE}" type="sibTrans" cxnId="{E54B16E7-639B-47A0-B805-0650A970C8A7}">
      <dgm:prSet/>
      <dgm:spPr/>
      <dgm:t>
        <a:bodyPr/>
        <a:lstStyle/>
        <a:p>
          <a:endParaRPr lang="en-US"/>
        </a:p>
      </dgm:t>
    </dgm:pt>
    <dgm:pt modelId="{492F3F4E-0853-4D92-A181-1CB2F0D42828}">
      <dgm:prSet phldrT="[Text]" custT="1"/>
      <dgm:spPr/>
      <dgm:t>
        <a:bodyPr/>
        <a:lstStyle/>
        <a:p>
          <a:r>
            <a:rPr lang="en-US" sz="1800" dirty="0"/>
            <a:t>Role</a:t>
          </a:r>
        </a:p>
      </dgm:t>
    </dgm:pt>
    <dgm:pt modelId="{AD20452F-6524-4C3D-B771-3CDF320BE284}" type="parTrans" cxnId="{57ED5DC2-15D6-4426-91F6-C2D32FE75F48}">
      <dgm:prSet/>
      <dgm:spPr/>
      <dgm:t>
        <a:bodyPr/>
        <a:lstStyle/>
        <a:p>
          <a:endParaRPr lang="en-US"/>
        </a:p>
      </dgm:t>
    </dgm:pt>
    <dgm:pt modelId="{0C3E2A29-2A0D-461E-9B38-795939D7BCCD}" type="sibTrans" cxnId="{57ED5DC2-15D6-4426-91F6-C2D32FE75F48}">
      <dgm:prSet/>
      <dgm:spPr/>
      <dgm:t>
        <a:bodyPr/>
        <a:lstStyle/>
        <a:p>
          <a:endParaRPr lang="en-US"/>
        </a:p>
      </dgm:t>
    </dgm:pt>
    <dgm:pt modelId="{5FE1BC43-4BA6-4C47-A0F0-0D6F64331532}">
      <dgm:prSet phldrT="[Text]" custT="1"/>
      <dgm:spPr/>
      <dgm:t>
        <a:bodyPr/>
        <a:lstStyle/>
        <a:p>
          <a:r>
            <a:rPr lang="en-US" sz="1800" dirty="0">
              <a:solidFill>
                <a:schemeClr val="bg1"/>
              </a:solidFill>
            </a:rPr>
            <a:t>Individual Name</a:t>
          </a:r>
        </a:p>
      </dgm:t>
    </dgm:pt>
    <dgm:pt modelId="{A518ABEE-C7C6-4D8D-80C6-87DB0377C2AE}" type="parTrans" cxnId="{4F795E07-9E70-4518-AA40-4105BB18E0F9}">
      <dgm:prSet/>
      <dgm:spPr/>
      <dgm:t>
        <a:bodyPr/>
        <a:lstStyle/>
        <a:p>
          <a:endParaRPr lang="en-US"/>
        </a:p>
      </dgm:t>
    </dgm:pt>
    <dgm:pt modelId="{2CDB20D2-3224-45E7-84C2-4CE6B091A65E}" type="sibTrans" cxnId="{4F795E07-9E70-4518-AA40-4105BB18E0F9}">
      <dgm:prSet/>
      <dgm:spPr/>
      <dgm:t>
        <a:bodyPr/>
        <a:lstStyle/>
        <a:p>
          <a:endParaRPr lang="en-US"/>
        </a:p>
      </dgm:t>
    </dgm:pt>
    <dgm:pt modelId="{F329823D-D807-4D84-AA62-DFDF8C41C0AC}" type="pres">
      <dgm:prSet presAssocID="{28BC5647-6BAC-435C-9484-1534A0B185A4}" presName="Name0" presStyleCnt="0">
        <dgm:presLayoutVars>
          <dgm:chMax/>
          <dgm:chPref/>
          <dgm:dir/>
        </dgm:presLayoutVars>
      </dgm:prSet>
      <dgm:spPr/>
    </dgm:pt>
    <dgm:pt modelId="{63AE9A9D-B3B0-45ED-9D88-98BC44D9AEB7}" type="pres">
      <dgm:prSet presAssocID="{C4D4C4FB-77B8-4F4D-8592-866D20A85E5D}" presName="composite" presStyleCnt="0">
        <dgm:presLayoutVars>
          <dgm:chMax val="1"/>
          <dgm:chPref val="1"/>
        </dgm:presLayoutVars>
      </dgm:prSet>
      <dgm:spPr/>
    </dgm:pt>
    <dgm:pt modelId="{F4527331-EACB-456D-AF43-4028CAE9E724}" type="pres">
      <dgm:prSet presAssocID="{C4D4C4FB-77B8-4F4D-8592-866D20A85E5D}" presName="Accent" presStyleLbl="trAlignAcc1" presStyleIdx="0" presStyleCnt="3">
        <dgm:presLayoutVars>
          <dgm:chMax val="0"/>
          <dgm:chPref val="0"/>
        </dgm:presLayoutVars>
      </dgm:prSet>
      <dgm:spPr/>
    </dgm:pt>
    <dgm:pt modelId="{58A3F90A-F828-4A95-A4B7-FB8AAEFAD1B9}" type="pres">
      <dgm:prSet presAssocID="{C4D4C4FB-77B8-4F4D-8592-866D20A85E5D}" presName="Image" presStyleLbl="alignImgPlace1" presStyleIdx="0" presStyleCnt="3">
        <dgm:presLayoutVars>
          <dgm:chMax val="0"/>
          <dgm:chPref val="0"/>
        </dgm:presLayoutVars>
      </dgm:prSet>
      <dgm:spPr/>
    </dgm:pt>
    <dgm:pt modelId="{CD03A47A-6194-4A85-BD09-DABB1DC6999D}" type="pres">
      <dgm:prSet presAssocID="{C4D4C4FB-77B8-4F4D-8592-866D20A85E5D}" presName="ChildComposite" presStyleCnt="0"/>
      <dgm:spPr/>
    </dgm:pt>
    <dgm:pt modelId="{14F8F3FC-D193-4FB4-A124-FD215FE6BD81}" type="pres">
      <dgm:prSet presAssocID="{C4D4C4FB-77B8-4F4D-8592-866D20A85E5D}" presName="Child" presStyleLbl="node1" presStyleIdx="0" presStyleCnt="3">
        <dgm:presLayoutVars>
          <dgm:chMax val="0"/>
          <dgm:chPref val="0"/>
          <dgm:bulletEnabled val="1"/>
        </dgm:presLayoutVars>
      </dgm:prSet>
      <dgm:spPr/>
    </dgm:pt>
    <dgm:pt modelId="{CC84941F-EA46-4034-AB34-BB0BF1342351}" type="pres">
      <dgm:prSet presAssocID="{C4D4C4FB-77B8-4F4D-8592-866D20A85E5D}" presName="Parent" presStyleLbl="revTx" presStyleIdx="0" presStyleCnt="3">
        <dgm:presLayoutVars>
          <dgm:chMax val="1"/>
          <dgm:chPref val="0"/>
          <dgm:bulletEnabled val="1"/>
        </dgm:presLayoutVars>
      </dgm:prSet>
      <dgm:spPr/>
    </dgm:pt>
    <dgm:pt modelId="{66650B42-AB70-422F-BE6D-CF83A5640051}" type="pres">
      <dgm:prSet presAssocID="{E94C2113-4E86-47F9-AAE7-29035026E13D}" presName="sibTrans" presStyleCnt="0"/>
      <dgm:spPr/>
    </dgm:pt>
    <dgm:pt modelId="{C1C669BC-99D3-4090-AC2B-926A2165E221}" type="pres">
      <dgm:prSet presAssocID="{BFC8291E-718D-436F-9AB5-D1B2D48AB21E}" presName="composite" presStyleCnt="0">
        <dgm:presLayoutVars>
          <dgm:chMax val="1"/>
          <dgm:chPref val="1"/>
        </dgm:presLayoutVars>
      </dgm:prSet>
      <dgm:spPr/>
    </dgm:pt>
    <dgm:pt modelId="{11D936AA-A603-468E-9876-99B270EED828}" type="pres">
      <dgm:prSet presAssocID="{BFC8291E-718D-436F-9AB5-D1B2D48AB21E}" presName="Accent" presStyleLbl="trAlignAcc1" presStyleIdx="1" presStyleCnt="3">
        <dgm:presLayoutVars>
          <dgm:chMax val="0"/>
          <dgm:chPref val="0"/>
        </dgm:presLayoutVars>
      </dgm:prSet>
      <dgm:spPr/>
    </dgm:pt>
    <dgm:pt modelId="{219D0988-9516-4B3A-8510-863FAC08F8CE}" type="pres">
      <dgm:prSet presAssocID="{BFC8291E-718D-436F-9AB5-D1B2D48AB21E}" presName="Image" presStyleLbl="alignImgPlace1" presStyleIdx="1" presStyleCnt="3">
        <dgm:presLayoutVars>
          <dgm:chMax val="0"/>
          <dgm:chPref val="0"/>
        </dgm:presLayoutVars>
      </dgm:prSet>
      <dgm:spPr/>
    </dgm:pt>
    <dgm:pt modelId="{7B4432B3-C1B9-47C3-935F-E44E5AD3A09C}" type="pres">
      <dgm:prSet presAssocID="{BFC8291E-718D-436F-9AB5-D1B2D48AB21E}" presName="ChildComposite" presStyleCnt="0"/>
      <dgm:spPr/>
    </dgm:pt>
    <dgm:pt modelId="{618529D7-11F1-4001-8928-3C6E9D030A33}" type="pres">
      <dgm:prSet presAssocID="{BFC8291E-718D-436F-9AB5-D1B2D48AB21E}" presName="Child" presStyleLbl="node1" presStyleIdx="1" presStyleCnt="3">
        <dgm:presLayoutVars>
          <dgm:chMax val="0"/>
          <dgm:chPref val="0"/>
          <dgm:bulletEnabled val="1"/>
        </dgm:presLayoutVars>
      </dgm:prSet>
      <dgm:spPr/>
    </dgm:pt>
    <dgm:pt modelId="{D6FCF84F-E64C-458B-8EE5-865943E78179}" type="pres">
      <dgm:prSet presAssocID="{BFC8291E-718D-436F-9AB5-D1B2D48AB21E}" presName="Parent" presStyleLbl="revTx" presStyleIdx="1" presStyleCnt="3">
        <dgm:presLayoutVars>
          <dgm:chMax val="1"/>
          <dgm:chPref val="0"/>
          <dgm:bulletEnabled val="1"/>
        </dgm:presLayoutVars>
      </dgm:prSet>
      <dgm:spPr/>
    </dgm:pt>
    <dgm:pt modelId="{46888D8A-8E18-4B02-A113-34FE629294EA}" type="pres">
      <dgm:prSet presAssocID="{A4F5128F-320D-491B-BDC9-F56B1E04D23B}" presName="sibTrans" presStyleCnt="0"/>
      <dgm:spPr/>
    </dgm:pt>
    <dgm:pt modelId="{DC3DADD4-BD6C-49E1-A795-5420F20A1441}" type="pres">
      <dgm:prSet presAssocID="{492F3F4E-0853-4D92-A181-1CB2F0D42828}" presName="composite" presStyleCnt="0">
        <dgm:presLayoutVars>
          <dgm:chMax val="1"/>
          <dgm:chPref val="1"/>
        </dgm:presLayoutVars>
      </dgm:prSet>
      <dgm:spPr/>
    </dgm:pt>
    <dgm:pt modelId="{1EE18D34-985D-450D-8FEA-3DEB45765AA4}" type="pres">
      <dgm:prSet presAssocID="{492F3F4E-0853-4D92-A181-1CB2F0D42828}" presName="Accent" presStyleLbl="trAlignAcc1" presStyleIdx="2" presStyleCnt="3">
        <dgm:presLayoutVars>
          <dgm:chMax val="0"/>
          <dgm:chPref val="0"/>
        </dgm:presLayoutVars>
      </dgm:prSet>
      <dgm:spPr/>
    </dgm:pt>
    <dgm:pt modelId="{51A34C59-4080-4450-A541-FCA5866A6F39}" type="pres">
      <dgm:prSet presAssocID="{492F3F4E-0853-4D92-A181-1CB2F0D42828}" presName="Image" presStyleLbl="alignImgPlace1" presStyleIdx="2" presStyleCnt="3">
        <dgm:presLayoutVars>
          <dgm:chMax val="0"/>
          <dgm:chPref val="0"/>
        </dgm:presLayoutVars>
      </dgm:prSet>
      <dgm:spPr/>
    </dgm:pt>
    <dgm:pt modelId="{F420ABA0-87A7-471E-AC62-CE6465F53DD7}" type="pres">
      <dgm:prSet presAssocID="{492F3F4E-0853-4D92-A181-1CB2F0D42828}" presName="ChildComposite" presStyleCnt="0"/>
      <dgm:spPr/>
    </dgm:pt>
    <dgm:pt modelId="{B32C5F64-EAFC-44BE-8448-7066B6DE7C8A}" type="pres">
      <dgm:prSet presAssocID="{492F3F4E-0853-4D92-A181-1CB2F0D42828}" presName="Child" presStyleLbl="node1" presStyleIdx="2" presStyleCnt="3">
        <dgm:presLayoutVars>
          <dgm:chMax val="0"/>
          <dgm:chPref val="0"/>
          <dgm:bulletEnabled val="1"/>
        </dgm:presLayoutVars>
      </dgm:prSet>
      <dgm:spPr/>
    </dgm:pt>
    <dgm:pt modelId="{DD62F584-1B36-4304-B335-8E292FAAEF85}" type="pres">
      <dgm:prSet presAssocID="{492F3F4E-0853-4D92-A181-1CB2F0D42828}" presName="Parent" presStyleLbl="revTx" presStyleIdx="2" presStyleCnt="3">
        <dgm:presLayoutVars>
          <dgm:chMax val="1"/>
          <dgm:chPref val="0"/>
          <dgm:bulletEnabled val="1"/>
        </dgm:presLayoutVars>
      </dgm:prSet>
      <dgm:spPr/>
    </dgm:pt>
  </dgm:ptLst>
  <dgm:cxnLst>
    <dgm:cxn modelId="{DB97B104-6E6B-4B5E-AF46-2D8B3765AA3F}" type="presOf" srcId="{28BC5647-6BAC-435C-9484-1534A0B185A4}" destId="{F329823D-D807-4D84-AA62-DFDF8C41C0AC}" srcOrd="0" destOrd="0" presId="urn:microsoft.com/office/officeart/2008/layout/CaptionedPictures"/>
    <dgm:cxn modelId="{4F795E07-9E70-4518-AA40-4105BB18E0F9}" srcId="{492F3F4E-0853-4D92-A181-1CB2F0D42828}" destId="{5FE1BC43-4BA6-4C47-A0F0-0D6F64331532}" srcOrd="0" destOrd="0" parTransId="{A518ABEE-C7C6-4D8D-80C6-87DB0377C2AE}" sibTransId="{2CDB20D2-3224-45E7-84C2-4CE6B091A65E}"/>
    <dgm:cxn modelId="{850B7C66-3135-4428-AC97-AA415061B3B1}" type="presOf" srcId="{492F3F4E-0853-4D92-A181-1CB2F0D42828}" destId="{DD62F584-1B36-4304-B335-8E292FAAEF85}" srcOrd="0" destOrd="0" presId="urn:microsoft.com/office/officeart/2008/layout/CaptionedPictures"/>
    <dgm:cxn modelId="{04F4D78A-6A4B-4348-9036-ECE8EA2DD95F}" srcId="{28BC5647-6BAC-435C-9484-1534A0B185A4}" destId="{BFC8291E-718D-436F-9AB5-D1B2D48AB21E}" srcOrd="1" destOrd="0" parTransId="{7B2E8F89-FF1C-484D-9D1E-8D4A27C618BC}" sibTransId="{A4F5128F-320D-491B-BDC9-F56B1E04D23B}"/>
    <dgm:cxn modelId="{725BBC9B-6BCD-4C80-864F-4C2B9CEDFF92}" type="presOf" srcId="{5FE1BC43-4BA6-4C47-A0F0-0D6F64331532}" destId="{B32C5F64-EAFC-44BE-8448-7066B6DE7C8A}" srcOrd="0" destOrd="0" presId="urn:microsoft.com/office/officeart/2008/layout/CaptionedPictures"/>
    <dgm:cxn modelId="{A5E279B7-7DBB-4FBD-AB23-CF9D8BDC1D85}" srcId="{28BC5647-6BAC-435C-9484-1534A0B185A4}" destId="{C4D4C4FB-77B8-4F4D-8592-866D20A85E5D}" srcOrd="0" destOrd="0" parTransId="{BF6D4715-0426-4D93-B7C5-FA2F2FE24238}" sibTransId="{E94C2113-4E86-47F9-AAE7-29035026E13D}"/>
    <dgm:cxn modelId="{D38C86BD-3CFD-4437-BD5F-AD4C8264CE8E}" type="presOf" srcId="{A911814D-1B5A-42FD-B69E-10648F2078DA}" destId="{14F8F3FC-D193-4FB4-A124-FD215FE6BD81}" srcOrd="0" destOrd="0" presId="urn:microsoft.com/office/officeart/2008/layout/CaptionedPictures"/>
    <dgm:cxn modelId="{698641C0-92E8-494C-9688-FCF933905606}" type="presOf" srcId="{BFC8291E-718D-436F-9AB5-D1B2D48AB21E}" destId="{D6FCF84F-E64C-458B-8EE5-865943E78179}" srcOrd="0" destOrd="0" presId="urn:microsoft.com/office/officeart/2008/layout/CaptionedPictures"/>
    <dgm:cxn modelId="{57ED5DC2-15D6-4426-91F6-C2D32FE75F48}" srcId="{28BC5647-6BAC-435C-9484-1534A0B185A4}" destId="{492F3F4E-0853-4D92-A181-1CB2F0D42828}" srcOrd="2" destOrd="0" parTransId="{AD20452F-6524-4C3D-B771-3CDF320BE284}" sibTransId="{0C3E2A29-2A0D-461E-9B38-795939D7BCCD}"/>
    <dgm:cxn modelId="{48F4DCCC-CBD5-4D14-A767-72FCE3601EA1}" type="presOf" srcId="{CD204969-686A-4292-875A-3775FCFAACAE}" destId="{618529D7-11F1-4001-8928-3C6E9D030A33}" srcOrd="0" destOrd="0" presId="urn:microsoft.com/office/officeart/2008/layout/CaptionedPictures"/>
    <dgm:cxn modelId="{E54B16E7-639B-47A0-B805-0650A970C8A7}" srcId="{BFC8291E-718D-436F-9AB5-D1B2D48AB21E}" destId="{CD204969-686A-4292-875A-3775FCFAACAE}" srcOrd="0" destOrd="0" parTransId="{631CB8E2-ED4A-4BD8-A4D3-5FFFAD978B04}" sibTransId="{FF1C68E3-22F3-4F08-946A-DB406E3175CE}"/>
    <dgm:cxn modelId="{1D16C9F2-0A29-4044-ACA3-D067C5560197}" srcId="{C4D4C4FB-77B8-4F4D-8592-866D20A85E5D}" destId="{A911814D-1B5A-42FD-B69E-10648F2078DA}" srcOrd="0" destOrd="0" parTransId="{7911E6D5-0402-4C06-A20A-CC8820C43F71}" sibTransId="{B106ED96-B1AE-4407-A484-63CF36188830}"/>
    <dgm:cxn modelId="{B9B3B4FA-2857-4B34-9DE0-B367DE9A0904}" type="presOf" srcId="{C4D4C4FB-77B8-4F4D-8592-866D20A85E5D}" destId="{CC84941F-EA46-4034-AB34-BB0BF1342351}" srcOrd="0" destOrd="0" presId="urn:microsoft.com/office/officeart/2008/layout/CaptionedPictures"/>
    <dgm:cxn modelId="{F865B3FB-7C7B-4873-AA5D-FE7D7AF438B8}" type="presParOf" srcId="{F329823D-D807-4D84-AA62-DFDF8C41C0AC}" destId="{63AE9A9D-B3B0-45ED-9D88-98BC44D9AEB7}" srcOrd="0" destOrd="0" presId="urn:microsoft.com/office/officeart/2008/layout/CaptionedPictures"/>
    <dgm:cxn modelId="{38C4184A-4D7B-4702-A78E-377A5FBB4B17}" type="presParOf" srcId="{63AE9A9D-B3B0-45ED-9D88-98BC44D9AEB7}" destId="{F4527331-EACB-456D-AF43-4028CAE9E724}" srcOrd="0" destOrd="0" presId="urn:microsoft.com/office/officeart/2008/layout/CaptionedPictures"/>
    <dgm:cxn modelId="{B870F720-0971-4EF7-A50E-38536020C4DE}" type="presParOf" srcId="{63AE9A9D-B3B0-45ED-9D88-98BC44D9AEB7}" destId="{58A3F90A-F828-4A95-A4B7-FB8AAEFAD1B9}" srcOrd="1" destOrd="0" presId="urn:microsoft.com/office/officeart/2008/layout/CaptionedPictures"/>
    <dgm:cxn modelId="{3D57B50F-39F7-4BA5-98CE-639CE3FAE502}" type="presParOf" srcId="{63AE9A9D-B3B0-45ED-9D88-98BC44D9AEB7}" destId="{CD03A47A-6194-4A85-BD09-DABB1DC6999D}" srcOrd="2" destOrd="0" presId="urn:microsoft.com/office/officeart/2008/layout/CaptionedPictures"/>
    <dgm:cxn modelId="{B779C9ED-674A-4EC8-BABE-8F8552DD5333}" type="presParOf" srcId="{CD03A47A-6194-4A85-BD09-DABB1DC6999D}" destId="{14F8F3FC-D193-4FB4-A124-FD215FE6BD81}" srcOrd="0" destOrd="0" presId="urn:microsoft.com/office/officeart/2008/layout/CaptionedPictures"/>
    <dgm:cxn modelId="{197E1F9C-0883-4311-9B61-07A4ADD566EC}" type="presParOf" srcId="{CD03A47A-6194-4A85-BD09-DABB1DC6999D}" destId="{CC84941F-EA46-4034-AB34-BB0BF1342351}" srcOrd="1" destOrd="0" presId="urn:microsoft.com/office/officeart/2008/layout/CaptionedPictures"/>
    <dgm:cxn modelId="{2443B645-8FF2-4A52-B91A-67477BFEB1C5}" type="presParOf" srcId="{F329823D-D807-4D84-AA62-DFDF8C41C0AC}" destId="{66650B42-AB70-422F-BE6D-CF83A5640051}" srcOrd="1" destOrd="0" presId="urn:microsoft.com/office/officeart/2008/layout/CaptionedPictures"/>
    <dgm:cxn modelId="{AD5F59B9-02F8-44C4-BCB3-5CE6DD0BBD58}" type="presParOf" srcId="{F329823D-D807-4D84-AA62-DFDF8C41C0AC}" destId="{C1C669BC-99D3-4090-AC2B-926A2165E221}" srcOrd="2" destOrd="0" presId="urn:microsoft.com/office/officeart/2008/layout/CaptionedPictures"/>
    <dgm:cxn modelId="{4A79E724-2EF1-4F31-8CC5-E5C5C365452D}" type="presParOf" srcId="{C1C669BC-99D3-4090-AC2B-926A2165E221}" destId="{11D936AA-A603-468E-9876-99B270EED828}" srcOrd="0" destOrd="0" presId="urn:microsoft.com/office/officeart/2008/layout/CaptionedPictures"/>
    <dgm:cxn modelId="{21E3F517-CEE9-4960-91A6-E31E15F166DB}" type="presParOf" srcId="{C1C669BC-99D3-4090-AC2B-926A2165E221}" destId="{219D0988-9516-4B3A-8510-863FAC08F8CE}" srcOrd="1" destOrd="0" presId="urn:microsoft.com/office/officeart/2008/layout/CaptionedPictures"/>
    <dgm:cxn modelId="{3F12FA60-8DD0-4087-BEE3-01DC9127265D}" type="presParOf" srcId="{C1C669BC-99D3-4090-AC2B-926A2165E221}" destId="{7B4432B3-C1B9-47C3-935F-E44E5AD3A09C}" srcOrd="2" destOrd="0" presId="urn:microsoft.com/office/officeart/2008/layout/CaptionedPictures"/>
    <dgm:cxn modelId="{19DF41E9-575C-4B7F-B523-E4491C0C08C6}" type="presParOf" srcId="{7B4432B3-C1B9-47C3-935F-E44E5AD3A09C}" destId="{618529D7-11F1-4001-8928-3C6E9D030A33}" srcOrd="0" destOrd="0" presId="urn:microsoft.com/office/officeart/2008/layout/CaptionedPictures"/>
    <dgm:cxn modelId="{E523E67F-8191-4131-A80E-F2C9F9802845}" type="presParOf" srcId="{7B4432B3-C1B9-47C3-935F-E44E5AD3A09C}" destId="{D6FCF84F-E64C-458B-8EE5-865943E78179}" srcOrd="1" destOrd="0" presId="urn:microsoft.com/office/officeart/2008/layout/CaptionedPictures"/>
    <dgm:cxn modelId="{090CBEB9-FD49-4E1F-9931-ADDE0A1E3FF6}" type="presParOf" srcId="{F329823D-D807-4D84-AA62-DFDF8C41C0AC}" destId="{46888D8A-8E18-4B02-A113-34FE629294EA}" srcOrd="3" destOrd="0" presId="urn:microsoft.com/office/officeart/2008/layout/CaptionedPictures"/>
    <dgm:cxn modelId="{930A2325-6E5F-443C-A49D-B94E148C931F}" type="presParOf" srcId="{F329823D-D807-4D84-AA62-DFDF8C41C0AC}" destId="{DC3DADD4-BD6C-49E1-A795-5420F20A1441}" srcOrd="4" destOrd="0" presId="urn:microsoft.com/office/officeart/2008/layout/CaptionedPictures"/>
    <dgm:cxn modelId="{852E216B-349D-46D9-B42D-5EFFB6C86A23}" type="presParOf" srcId="{DC3DADD4-BD6C-49E1-A795-5420F20A1441}" destId="{1EE18D34-985D-450D-8FEA-3DEB45765AA4}" srcOrd="0" destOrd="0" presId="urn:microsoft.com/office/officeart/2008/layout/CaptionedPictures"/>
    <dgm:cxn modelId="{A46EE562-B6A9-44BB-BFAE-92819DB4489D}" type="presParOf" srcId="{DC3DADD4-BD6C-49E1-A795-5420F20A1441}" destId="{51A34C59-4080-4450-A541-FCA5866A6F39}" srcOrd="1" destOrd="0" presId="urn:microsoft.com/office/officeart/2008/layout/CaptionedPictures"/>
    <dgm:cxn modelId="{B009B298-3991-46FD-9D4D-9D0B3317B203}" type="presParOf" srcId="{DC3DADD4-BD6C-49E1-A795-5420F20A1441}" destId="{F420ABA0-87A7-471E-AC62-CE6465F53DD7}" srcOrd="2" destOrd="0" presId="urn:microsoft.com/office/officeart/2008/layout/CaptionedPictures"/>
    <dgm:cxn modelId="{839EB779-E05A-4E20-BDBD-199669A673C9}" type="presParOf" srcId="{F420ABA0-87A7-471E-AC62-CE6465F53DD7}" destId="{B32C5F64-EAFC-44BE-8448-7066B6DE7C8A}" srcOrd="0" destOrd="0" presId="urn:microsoft.com/office/officeart/2008/layout/CaptionedPictures"/>
    <dgm:cxn modelId="{5ED63506-C2B7-4992-B8F5-EEBA60768F87}" type="presParOf" srcId="{F420ABA0-87A7-471E-AC62-CE6465F53DD7}" destId="{DD62F584-1B36-4304-B335-8E292FAAEF85}"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BC5647-6BAC-435C-9484-1534A0B185A4}"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C4D4C4FB-77B8-4F4D-8592-866D20A85E5D}">
      <dgm:prSet phldrT="[Text]"/>
      <dgm:spPr/>
      <dgm:t>
        <a:bodyPr/>
        <a:lstStyle/>
        <a:p>
          <a:r>
            <a:rPr lang="en-US" dirty="0"/>
            <a:t>Role</a:t>
          </a:r>
        </a:p>
      </dgm:t>
    </dgm:pt>
    <dgm:pt modelId="{BF6D4715-0426-4D93-B7C5-FA2F2FE24238}" type="parTrans" cxnId="{A5E279B7-7DBB-4FBD-AB23-CF9D8BDC1D85}">
      <dgm:prSet/>
      <dgm:spPr/>
      <dgm:t>
        <a:bodyPr/>
        <a:lstStyle/>
        <a:p>
          <a:endParaRPr lang="en-US"/>
        </a:p>
      </dgm:t>
    </dgm:pt>
    <dgm:pt modelId="{E94C2113-4E86-47F9-AAE7-29035026E13D}" type="sibTrans" cxnId="{A5E279B7-7DBB-4FBD-AB23-CF9D8BDC1D85}">
      <dgm:prSet/>
      <dgm:spPr/>
      <dgm:t>
        <a:bodyPr/>
        <a:lstStyle/>
        <a:p>
          <a:endParaRPr lang="en-US"/>
        </a:p>
      </dgm:t>
    </dgm:pt>
    <dgm:pt modelId="{A911814D-1B5A-42FD-B69E-10648F2078DA}">
      <dgm:prSet phldrT="[Text]"/>
      <dgm:spPr/>
      <dgm:t>
        <a:bodyPr/>
        <a:lstStyle/>
        <a:p>
          <a:r>
            <a:rPr lang="en-US" dirty="0">
              <a:solidFill>
                <a:schemeClr val="bg1"/>
              </a:solidFill>
            </a:rPr>
            <a:t>Individual Name</a:t>
          </a:r>
        </a:p>
      </dgm:t>
    </dgm:pt>
    <dgm:pt modelId="{7911E6D5-0402-4C06-A20A-CC8820C43F71}" type="parTrans" cxnId="{1D16C9F2-0A29-4044-ACA3-D067C5560197}">
      <dgm:prSet/>
      <dgm:spPr/>
      <dgm:t>
        <a:bodyPr/>
        <a:lstStyle/>
        <a:p>
          <a:endParaRPr lang="en-US"/>
        </a:p>
      </dgm:t>
    </dgm:pt>
    <dgm:pt modelId="{B106ED96-B1AE-4407-A484-63CF36188830}" type="sibTrans" cxnId="{1D16C9F2-0A29-4044-ACA3-D067C5560197}">
      <dgm:prSet/>
      <dgm:spPr/>
      <dgm:t>
        <a:bodyPr/>
        <a:lstStyle/>
        <a:p>
          <a:endParaRPr lang="en-US"/>
        </a:p>
      </dgm:t>
    </dgm:pt>
    <dgm:pt modelId="{BFC8291E-718D-436F-9AB5-D1B2D48AB21E}">
      <dgm:prSet phldrT="[Text]"/>
      <dgm:spPr/>
      <dgm:t>
        <a:bodyPr/>
        <a:lstStyle/>
        <a:p>
          <a:r>
            <a:rPr lang="en-US" dirty="0"/>
            <a:t>Role</a:t>
          </a:r>
        </a:p>
      </dgm:t>
    </dgm:pt>
    <dgm:pt modelId="{7B2E8F89-FF1C-484D-9D1E-8D4A27C618BC}" type="parTrans" cxnId="{04F4D78A-6A4B-4348-9036-ECE8EA2DD95F}">
      <dgm:prSet/>
      <dgm:spPr/>
      <dgm:t>
        <a:bodyPr/>
        <a:lstStyle/>
        <a:p>
          <a:endParaRPr lang="en-US"/>
        </a:p>
      </dgm:t>
    </dgm:pt>
    <dgm:pt modelId="{A4F5128F-320D-491B-BDC9-F56B1E04D23B}" type="sibTrans" cxnId="{04F4D78A-6A4B-4348-9036-ECE8EA2DD95F}">
      <dgm:prSet/>
      <dgm:spPr/>
      <dgm:t>
        <a:bodyPr/>
        <a:lstStyle/>
        <a:p>
          <a:endParaRPr lang="en-US"/>
        </a:p>
      </dgm:t>
    </dgm:pt>
    <dgm:pt modelId="{CD204969-686A-4292-875A-3775FCFAACAE}">
      <dgm:prSet phldrT="[Text]"/>
      <dgm:spPr/>
      <dgm:t>
        <a:bodyPr/>
        <a:lstStyle/>
        <a:p>
          <a:r>
            <a:rPr lang="en-US" dirty="0">
              <a:solidFill>
                <a:schemeClr val="bg1"/>
              </a:solidFill>
            </a:rPr>
            <a:t>Individual Name</a:t>
          </a:r>
        </a:p>
      </dgm:t>
    </dgm:pt>
    <dgm:pt modelId="{631CB8E2-ED4A-4BD8-A4D3-5FFFAD978B04}" type="parTrans" cxnId="{E54B16E7-639B-47A0-B805-0650A970C8A7}">
      <dgm:prSet/>
      <dgm:spPr/>
      <dgm:t>
        <a:bodyPr/>
        <a:lstStyle/>
        <a:p>
          <a:endParaRPr lang="en-US"/>
        </a:p>
      </dgm:t>
    </dgm:pt>
    <dgm:pt modelId="{FF1C68E3-22F3-4F08-946A-DB406E3175CE}" type="sibTrans" cxnId="{E54B16E7-639B-47A0-B805-0650A970C8A7}">
      <dgm:prSet/>
      <dgm:spPr/>
      <dgm:t>
        <a:bodyPr/>
        <a:lstStyle/>
        <a:p>
          <a:endParaRPr lang="en-US"/>
        </a:p>
      </dgm:t>
    </dgm:pt>
    <dgm:pt modelId="{492F3F4E-0853-4D92-A181-1CB2F0D42828}">
      <dgm:prSet phldrT="[Text]"/>
      <dgm:spPr/>
      <dgm:t>
        <a:bodyPr/>
        <a:lstStyle/>
        <a:p>
          <a:r>
            <a:rPr lang="en-US" dirty="0"/>
            <a:t>Role</a:t>
          </a:r>
        </a:p>
      </dgm:t>
    </dgm:pt>
    <dgm:pt modelId="{AD20452F-6524-4C3D-B771-3CDF320BE284}" type="parTrans" cxnId="{57ED5DC2-15D6-4426-91F6-C2D32FE75F48}">
      <dgm:prSet/>
      <dgm:spPr/>
      <dgm:t>
        <a:bodyPr/>
        <a:lstStyle/>
        <a:p>
          <a:endParaRPr lang="en-US"/>
        </a:p>
      </dgm:t>
    </dgm:pt>
    <dgm:pt modelId="{0C3E2A29-2A0D-461E-9B38-795939D7BCCD}" type="sibTrans" cxnId="{57ED5DC2-15D6-4426-91F6-C2D32FE75F48}">
      <dgm:prSet/>
      <dgm:spPr/>
      <dgm:t>
        <a:bodyPr/>
        <a:lstStyle/>
        <a:p>
          <a:endParaRPr lang="en-US"/>
        </a:p>
      </dgm:t>
    </dgm:pt>
    <dgm:pt modelId="{5FE1BC43-4BA6-4C47-A0F0-0D6F64331532}">
      <dgm:prSet phldrT="[Text]"/>
      <dgm:spPr/>
      <dgm:t>
        <a:bodyPr/>
        <a:lstStyle/>
        <a:p>
          <a:r>
            <a:rPr lang="en-US" dirty="0">
              <a:solidFill>
                <a:schemeClr val="bg1"/>
              </a:solidFill>
            </a:rPr>
            <a:t>Individual Name</a:t>
          </a:r>
        </a:p>
      </dgm:t>
    </dgm:pt>
    <dgm:pt modelId="{A518ABEE-C7C6-4D8D-80C6-87DB0377C2AE}" type="parTrans" cxnId="{4F795E07-9E70-4518-AA40-4105BB18E0F9}">
      <dgm:prSet/>
      <dgm:spPr/>
      <dgm:t>
        <a:bodyPr/>
        <a:lstStyle/>
        <a:p>
          <a:endParaRPr lang="en-US"/>
        </a:p>
      </dgm:t>
    </dgm:pt>
    <dgm:pt modelId="{2CDB20D2-3224-45E7-84C2-4CE6B091A65E}" type="sibTrans" cxnId="{4F795E07-9E70-4518-AA40-4105BB18E0F9}">
      <dgm:prSet/>
      <dgm:spPr/>
      <dgm:t>
        <a:bodyPr/>
        <a:lstStyle/>
        <a:p>
          <a:endParaRPr lang="en-US"/>
        </a:p>
      </dgm:t>
    </dgm:pt>
    <dgm:pt modelId="{F329823D-D807-4D84-AA62-DFDF8C41C0AC}" type="pres">
      <dgm:prSet presAssocID="{28BC5647-6BAC-435C-9484-1534A0B185A4}" presName="Name0" presStyleCnt="0">
        <dgm:presLayoutVars>
          <dgm:chMax/>
          <dgm:chPref/>
          <dgm:dir/>
        </dgm:presLayoutVars>
      </dgm:prSet>
      <dgm:spPr/>
    </dgm:pt>
    <dgm:pt modelId="{63AE9A9D-B3B0-45ED-9D88-98BC44D9AEB7}" type="pres">
      <dgm:prSet presAssocID="{C4D4C4FB-77B8-4F4D-8592-866D20A85E5D}" presName="composite" presStyleCnt="0">
        <dgm:presLayoutVars>
          <dgm:chMax val="1"/>
          <dgm:chPref val="1"/>
        </dgm:presLayoutVars>
      </dgm:prSet>
      <dgm:spPr/>
    </dgm:pt>
    <dgm:pt modelId="{F4527331-EACB-456D-AF43-4028CAE9E724}" type="pres">
      <dgm:prSet presAssocID="{C4D4C4FB-77B8-4F4D-8592-866D20A85E5D}" presName="Accent" presStyleLbl="trAlignAcc1" presStyleIdx="0" presStyleCnt="3">
        <dgm:presLayoutVars>
          <dgm:chMax val="0"/>
          <dgm:chPref val="0"/>
        </dgm:presLayoutVars>
      </dgm:prSet>
      <dgm:spPr/>
    </dgm:pt>
    <dgm:pt modelId="{58A3F90A-F828-4A95-A4B7-FB8AAEFAD1B9}" type="pres">
      <dgm:prSet presAssocID="{C4D4C4FB-77B8-4F4D-8592-866D20A85E5D}" presName="Image" presStyleLbl="alignImgPlace1" presStyleIdx="0" presStyleCnt="3">
        <dgm:presLayoutVars>
          <dgm:chMax val="0"/>
          <dgm:chPref val="0"/>
        </dgm:presLayoutVars>
      </dgm:prSet>
      <dgm:spPr/>
    </dgm:pt>
    <dgm:pt modelId="{CD03A47A-6194-4A85-BD09-DABB1DC6999D}" type="pres">
      <dgm:prSet presAssocID="{C4D4C4FB-77B8-4F4D-8592-866D20A85E5D}" presName="ChildComposite" presStyleCnt="0"/>
      <dgm:spPr/>
    </dgm:pt>
    <dgm:pt modelId="{14F8F3FC-D193-4FB4-A124-FD215FE6BD81}" type="pres">
      <dgm:prSet presAssocID="{C4D4C4FB-77B8-4F4D-8592-866D20A85E5D}" presName="Child" presStyleLbl="node1" presStyleIdx="0" presStyleCnt="3">
        <dgm:presLayoutVars>
          <dgm:chMax val="0"/>
          <dgm:chPref val="0"/>
          <dgm:bulletEnabled val="1"/>
        </dgm:presLayoutVars>
      </dgm:prSet>
      <dgm:spPr/>
    </dgm:pt>
    <dgm:pt modelId="{CC84941F-EA46-4034-AB34-BB0BF1342351}" type="pres">
      <dgm:prSet presAssocID="{C4D4C4FB-77B8-4F4D-8592-866D20A85E5D}" presName="Parent" presStyleLbl="revTx" presStyleIdx="0" presStyleCnt="3">
        <dgm:presLayoutVars>
          <dgm:chMax val="1"/>
          <dgm:chPref val="0"/>
          <dgm:bulletEnabled val="1"/>
        </dgm:presLayoutVars>
      </dgm:prSet>
      <dgm:spPr/>
    </dgm:pt>
    <dgm:pt modelId="{66650B42-AB70-422F-BE6D-CF83A5640051}" type="pres">
      <dgm:prSet presAssocID="{E94C2113-4E86-47F9-AAE7-29035026E13D}" presName="sibTrans" presStyleCnt="0"/>
      <dgm:spPr/>
    </dgm:pt>
    <dgm:pt modelId="{C1C669BC-99D3-4090-AC2B-926A2165E221}" type="pres">
      <dgm:prSet presAssocID="{BFC8291E-718D-436F-9AB5-D1B2D48AB21E}" presName="composite" presStyleCnt="0">
        <dgm:presLayoutVars>
          <dgm:chMax val="1"/>
          <dgm:chPref val="1"/>
        </dgm:presLayoutVars>
      </dgm:prSet>
      <dgm:spPr/>
    </dgm:pt>
    <dgm:pt modelId="{11D936AA-A603-468E-9876-99B270EED828}" type="pres">
      <dgm:prSet presAssocID="{BFC8291E-718D-436F-9AB5-D1B2D48AB21E}" presName="Accent" presStyleLbl="trAlignAcc1" presStyleIdx="1" presStyleCnt="3">
        <dgm:presLayoutVars>
          <dgm:chMax val="0"/>
          <dgm:chPref val="0"/>
        </dgm:presLayoutVars>
      </dgm:prSet>
      <dgm:spPr/>
    </dgm:pt>
    <dgm:pt modelId="{219D0988-9516-4B3A-8510-863FAC08F8CE}" type="pres">
      <dgm:prSet presAssocID="{BFC8291E-718D-436F-9AB5-D1B2D48AB21E}" presName="Image" presStyleLbl="alignImgPlace1" presStyleIdx="1" presStyleCnt="3">
        <dgm:presLayoutVars>
          <dgm:chMax val="0"/>
          <dgm:chPref val="0"/>
        </dgm:presLayoutVars>
      </dgm:prSet>
      <dgm:spPr/>
    </dgm:pt>
    <dgm:pt modelId="{7B4432B3-C1B9-47C3-935F-E44E5AD3A09C}" type="pres">
      <dgm:prSet presAssocID="{BFC8291E-718D-436F-9AB5-D1B2D48AB21E}" presName="ChildComposite" presStyleCnt="0"/>
      <dgm:spPr/>
    </dgm:pt>
    <dgm:pt modelId="{618529D7-11F1-4001-8928-3C6E9D030A33}" type="pres">
      <dgm:prSet presAssocID="{BFC8291E-718D-436F-9AB5-D1B2D48AB21E}" presName="Child" presStyleLbl="node1" presStyleIdx="1" presStyleCnt="3">
        <dgm:presLayoutVars>
          <dgm:chMax val="0"/>
          <dgm:chPref val="0"/>
          <dgm:bulletEnabled val="1"/>
        </dgm:presLayoutVars>
      </dgm:prSet>
      <dgm:spPr/>
    </dgm:pt>
    <dgm:pt modelId="{D6FCF84F-E64C-458B-8EE5-865943E78179}" type="pres">
      <dgm:prSet presAssocID="{BFC8291E-718D-436F-9AB5-D1B2D48AB21E}" presName="Parent" presStyleLbl="revTx" presStyleIdx="1" presStyleCnt="3">
        <dgm:presLayoutVars>
          <dgm:chMax val="1"/>
          <dgm:chPref val="0"/>
          <dgm:bulletEnabled val="1"/>
        </dgm:presLayoutVars>
      </dgm:prSet>
      <dgm:spPr/>
    </dgm:pt>
    <dgm:pt modelId="{46888D8A-8E18-4B02-A113-34FE629294EA}" type="pres">
      <dgm:prSet presAssocID="{A4F5128F-320D-491B-BDC9-F56B1E04D23B}" presName="sibTrans" presStyleCnt="0"/>
      <dgm:spPr/>
    </dgm:pt>
    <dgm:pt modelId="{DC3DADD4-BD6C-49E1-A795-5420F20A1441}" type="pres">
      <dgm:prSet presAssocID="{492F3F4E-0853-4D92-A181-1CB2F0D42828}" presName="composite" presStyleCnt="0">
        <dgm:presLayoutVars>
          <dgm:chMax val="1"/>
          <dgm:chPref val="1"/>
        </dgm:presLayoutVars>
      </dgm:prSet>
      <dgm:spPr/>
    </dgm:pt>
    <dgm:pt modelId="{1EE18D34-985D-450D-8FEA-3DEB45765AA4}" type="pres">
      <dgm:prSet presAssocID="{492F3F4E-0853-4D92-A181-1CB2F0D42828}" presName="Accent" presStyleLbl="trAlignAcc1" presStyleIdx="2" presStyleCnt="3">
        <dgm:presLayoutVars>
          <dgm:chMax val="0"/>
          <dgm:chPref val="0"/>
        </dgm:presLayoutVars>
      </dgm:prSet>
      <dgm:spPr/>
    </dgm:pt>
    <dgm:pt modelId="{51A34C59-4080-4450-A541-FCA5866A6F39}" type="pres">
      <dgm:prSet presAssocID="{492F3F4E-0853-4D92-A181-1CB2F0D42828}" presName="Image" presStyleLbl="alignImgPlace1" presStyleIdx="2" presStyleCnt="3">
        <dgm:presLayoutVars>
          <dgm:chMax val="0"/>
          <dgm:chPref val="0"/>
        </dgm:presLayoutVars>
      </dgm:prSet>
      <dgm:spPr/>
    </dgm:pt>
    <dgm:pt modelId="{F420ABA0-87A7-471E-AC62-CE6465F53DD7}" type="pres">
      <dgm:prSet presAssocID="{492F3F4E-0853-4D92-A181-1CB2F0D42828}" presName="ChildComposite" presStyleCnt="0"/>
      <dgm:spPr/>
    </dgm:pt>
    <dgm:pt modelId="{B32C5F64-EAFC-44BE-8448-7066B6DE7C8A}" type="pres">
      <dgm:prSet presAssocID="{492F3F4E-0853-4D92-A181-1CB2F0D42828}" presName="Child" presStyleLbl="node1" presStyleIdx="2" presStyleCnt="3">
        <dgm:presLayoutVars>
          <dgm:chMax val="0"/>
          <dgm:chPref val="0"/>
          <dgm:bulletEnabled val="1"/>
        </dgm:presLayoutVars>
      </dgm:prSet>
      <dgm:spPr/>
    </dgm:pt>
    <dgm:pt modelId="{DD62F584-1B36-4304-B335-8E292FAAEF85}" type="pres">
      <dgm:prSet presAssocID="{492F3F4E-0853-4D92-A181-1CB2F0D42828}" presName="Parent" presStyleLbl="revTx" presStyleIdx="2" presStyleCnt="3">
        <dgm:presLayoutVars>
          <dgm:chMax val="1"/>
          <dgm:chPref val="0"/>
          <dgm:bulletEnabled val="1"/>
        </dgm:presLayoutVars>
      </dgm:prSet>
      <dgm:spPr/>
    </dgm:pt>
  </dgm:ptLst>
  <dgm:cxnLst>
    <dgm:cxn modelId="{DB97B104-6E6B-4B5E-AF46-2D8B3765AA3F}" type="presOf" srcId="{28BC5647-6BAC-435C-9484-1534A0B185A4}" destId="{F329823D-D807-4D84-AA62-DFDF8C41C0AC}" srcOrd="0" destOrd="0" presId="urn:microsoft.com/office/officeart/2008/layout/CaptionedPictures"/>
    <dgm:cxn modelId="{4F795E07-9E70-4518-AA40-4105BB18E0F9}" srcId="{492F3F4E-0853-4D92-A181-1CB2F0D42828}" destId="{5FE1BC43-4BA6-4C47-A0F0-0D6F64331532}" srcOrd="0" destOrd="0" parTransId="{A518ABEE-C7C6-4D8D-80C6-87DB0377C2AE}" sibTransId="{2CDB20D2-3224-45E7-84C2-4CE6B091A65E}"/>
    <dgm:cxn modelId="{850B7C66-3135-4428-AC97-AA415061B3B1}" type="presOf" srcId="{492F3F4E-0853-4D92-A181-1CB2F0D42828}" destId="{DD62F584-1B36-4304-B335-8E292FAAEF85}" srcOrd="0" destOrd="0" presId="urn:microsoft.com/office/officeart/2008/layout/CaptionedPictures"/>
    <dgm:cxn modelId="{04F4D78A-6A4B-4348-9036-ECE8EA2DD95F}" srcId="{28BC5647-6BAC-435C-9484-1534A0B185A4}" destId="{BFC8291E-718D-436F-9AB5-D1B2D48AB21E}" srcOrd="1" destOrd="0" parTransId="{7B2E8F89-FF1C-484D-9D1E-8D4A27C618BC}" sibTransId="{A4F5128F-320D-491B-BDC9-F56B1E04D23B}"/>
    <dgm:cxn modelId="{725BBC9B-6BCD-4C80-864F-4C2B9CEDFF92}" type="presOf" srcId="{5FE1BC43-4BA6-4C47-A0F0-0D6F64331532}" destId="{B32C5F64-EAFC-44BE-8448-7066B6DE7C8A}" srcOrd="0" destOrd="0" presId="urn:microsoft.com/office/officeart/2008/layout/CaptionedPictures"/>
    <dgm:cxn modelId="{A5E279B7-7DBB-4FBD-AB23-CF9D8BDC1D85}" srcId="{28BC5647-6BAC-435C-9484-1534A0B185A4}" destId="{C4D4C4FB-77B8-4F4D-8592-866D20A85E5D}" srcOrd="0" destOrd="0" parTransId="{BF6D4715-0426-4D93-B7C5-FA2F2FE24238}" sibTransId="{E94C2113-4E86-47F9-AAE7-29035026E13D}"/>
    <dgm:cxn modelId="{D38C86BD-3CFD-4437-BD5F-AD4C8264CE8E}" type="presOf" srcId="{A911814D-1B5A-42FD-B69E-10648F2078DA}" destId="{14F8F3FC-D193-4FB4-A124-FD215FE6BD81}" srcOrd="0" destOrd="0" presId="urn:microsoft.com/office/officeart/2008/layout/CaptionedPictures"/>
    <dgm:cxn modelId="{698641C0-92E8-494C-9688-FCF933905606}" type="presOf" srcId="{BFC8291E-718D-436F-9AB5-D1B2D48AB21E}" destId="{D6FCF84F-E64C-458B-8EE5-865943E78179}" srcOrd="0" destOrd="0" presId="urn:microsoft.com/office/officeart/2008/layout/CaptionedPictures"/>
    <dgm:cxn modelId="{57ED5DC2-15D6-4426-91F6-C2D32FE75F48}" srcId="{28BC5647-6BAC-435C-9484-1534A0B185A4}" destId="{492F3F4E-0853-4D92-A181-1CB2F0D42828}" srcOrd="2" destOrd="0" parTransId="{AD20452F-6524-4C3D-B771-3CDF320BE284}" sibTransId="{0C3E2A29-2A0D-461E-9B38-795939D7BCCD}"/>
    <dgm:cxn modelId="{48F4DCCC-CBD5-4D14-A767-72FCE3601EA1}" type="presOf" srcId="{CD204969-686A-4292-875A-3775FCFAACAE}" destId="{618529D7-11F1-4001-8928-3C6E9D030A33}" srcOrd="0" destOrd="0" presId="urn:microsoft.com/office/officeart/2008/layout/CaptionedPictures"/>
    <dgm:cxn modelId="{E54B16E7-639B-47A0-B805-0650A970C8A7}" srcId="{BFC8291E-718D-436F-9AB5-D1B2D48AB21E}" destId="{CD204969-686A-4292-875A-3775FCFAACAE}" srcOrd="0" destOrd="0" parTransId="{631CB8E2-ED4A-4BD8-A4D3-5FFFAD978B04}" sibTransId="{FF1C68E3-22F3-4F08-946A-DB406E3175CE}"/>
    <dgm:cxn modelId="{1D16C9F2-0A29-4044-ACA3-D067C5560197}" srcId="{C4D4C4FB-77B8-4F4D-8592-866D20A85E5D}" destId="{A911814D-1B5A-42FD-B69E-10648F2078DA}" srcOrd="0" destOrd="0" parTransId="{7911E6D5-0402-4C06-A20A-CC8820C43F71}" sibTransId="{B106ED96-B1AE-4407-A484-63CF36188830}"/>
    <dgm:cxn modelId="{B9B3B4FA-2857-4B34-9DE0-B367DE9A0904}" type="presOf" srcId="{C4D4C4FB-77B8-4F4D-8592-866D20A85E5D}" destId="{CC84941F-EA46-4034-AB34-BB0BF1342351}" srcOrd="0" destOrd="0" presId="urn:microsoft.com/office/officeart/2008/layout/CaptionedPictures"/>
    <dgm:cxn modelId="{F865B3FB-7C7B-4873-AA5D-FE7D7AF438B8}" type="presParOf" srcId="{F329823D-D807-4D84-AA62-DFDF8C41C0AC}" destId="{63AE9A9D-B3B0-45ED-9D88-98BC44D9AEB7}" srcOrd="0" destOrd="0" presId="urn:microsoft.com/office/officeart/2008/layout/CaptionedPictures"/>
    <dgm:cxn modelId="{38C4184A-4D7B-4702-A78E-377A5FBB4B17}" type="presParOf" srcId="{63AE9A9D-B3B0-45ED-9D88-98BC44D9AEB7}" destId="{F4527331-EACB-456D-AF43-4028CAE9E724}" srcOrd="0" destOrd="0" presId="urn:microsoft.com/office/officeart/2008/layout/CaptionedPictures"/>
    <dgm:cxn modelId="{B870F720-0971-4EF7-A50E-38536020C4DE}" type="presParOf" srcId="{63AE9A9D-B3B0-45ED-9D88-98BC44D9AEB7}" destId="{58A3F90A-F828-4A95-A4B7-FB8AAEFAD1B9}" srcOrd="1" destOrd="0" presId="urn:microsoft.com/office/officeart/2008/layout/CaptionedPictures"/>
    <dgm:cxn modelId="{3D57B50F-39F7-4BA5-98CE-639CE3FAE502}" type="presParOf" srcId="{63AE9A9D-B3B0-45ED-9D88-98BC44D9AEB7}" destId="{CD03A47A-6194-4A85-BD09-DABB1DC6999D}" srcOrd="2" destOrd="0" presId="urn:microsoft.com/office/officeart/2008/layout/CaptionedPictures"/>
    <dgm:cxn modelId="{B779C9ED-674A-4EC8-BABE-8F8552DD5333}" type="presParOf" srcId="{CD03A47A-6194-4A85-BD09-DABB1DC6999D}" destId="{14F8F3FC-D193-4FB4-A124-FD215FE6BD81}" srcOrd="0" destOrd="0" presId="urn:microsoft.com/office/officeart/2008/layout/CaptionedPictures"/>
    <dgm:cxn modelId="{197E1F9C-0883-4311-9B61-07A4ADD566EC}" type="presParOf" srcId="{CD03A47A-6194-4A85-BD09-DABB1DC6999D}" destId="{CC84941F-EA46-4034-AB34-BB0BF1342351}" srcOrd="1" destOrd="0" presId="urn:microsoft.com/office/officeart/2008/layout/CaptionedPictures"/>
    <dgm:cxn modelId="{2443B645-8FF2-4A52-B91A-67477BFEB1C5}" type="presParOf" srcId="{F329823D-D807-4D84-AA62-DFDF8C41C0AC}" destId="{66650B42-AB70-422F-BE6D-CF83A5640051}" srcOrd="1" destOrd="0" presId="urn:microsoft.com/office/officeart/2008/layout/CaptionedPictures"/>
    <dgm:cxn modelId="{AD5F59B9-02F8-44C4-BCB3-5CE6DD0BBD58}" type="presParOf" srcId="{F329823D-D807-4D84-AA62-DFDF8C41C0AC}" destId="{C1C669BC-99D3-4090-AC2B-926A2165E221}" srcOrd="2" destOrd="0" presId="urn:microsoft.com/office/officeart/2008/layout/CaptionedPictures"/>
    <dgm:cxn modelId="{4A79E724-2EF1-4F31-8CC5-E5C5C365452D}" type="presParOf" srcId="{C1C669BC-99D3-4090-AC2B-926A2165E221}" destId="{11D936AA-A603-468E-9876-99B270EED828}" srcOrd="0" destOrd="0" presId="urn:microsoft.com/office/officeart/2008/layout/CaptionedPictures"/>
    <dgm:cxn modelId="{21E3F517-CEE9-4960-91A6-E31E15F166DB}" type="presParOf" srcId="{C1C669BC-99D3-4090-AC2B-926A2165E221}" destId="{219D0988-9516-4B3A-8510-863FAC08F8CE}" srcOrd="1" destOrd="0" presId="urn:microsoft.com/office/officeart/2008/layout/CaptionedPictures"/>
    <dgm:cxn modelId="{3F12FA60-8DD0-4087-BEE3-01DC9127265D}" type="presParOf" srcId="{C1C669BC-99D3-4090-AC2B-926A2165E221}" destId="{7B4432B3-C1B9-47C3-935F-E44E5AD3A09C}" srcOrd="2" destOrd="0" presId="urn:microsoft.com/office/officeart/2008/layout/CaptionedPictures"/>
    <dgm:cxn modelId="{19DF41E9-575C-4B7F-B523-E4491C0C08C6}" type="presParOf" srcId="{7B4432B3-C1B9-47C3-935F-E44E5AD3A09C}" destId="{618529D7-11F1-4001-8928-3C6E9D030A33}" srcOrd="0" destOrd="0" presId="urn:microsoft.com/office/officeart/2008/layout/CaptionedPictures"/>
    <dgm:cxn modelId="{E523E67F-8191-4131-A80E-F2C9F9802845}" type="presParOf" srcId="{7B4432B3-C1B9-47C3-935F-E44E5AD3A09C}" destId="{D6FCF84F-E64C-458B-8EE5-865943E78179}" srcOrd="1" destOrd="0" presId="urn:microsoft.com/office/officeart/2008/layout/CaptionedPictures"/>
    <dgm:cxn modelId="{090CBEB9-FD49-4E1F-9931-ADDE0A1E3FF6}" type="presParOf" srcId="{F329823D-D807-4D84-AA62-DFDF8C41C0AC}" destId="{46888D8A-8E18-4B02-A113-34FE629294EA}" srcOrd="3" destOrd="0" presId="urn:microsoft.com/office/officeart/2008/layout/CaptionedPictures"/>
    <dgm:cxn modelId="{930A2325-6E5F-443C-A49D-B94E148C931F}" type="presParOf" srcId="{F329823D-D807-4D84-AA62-DFDF8C41C0AC}" destId="{DC3DADD4-BD6C-49E1-A795-5420F20A1441}" srcOrd="4" destOrd="0" presId="urn:microsoft.com/office/officeart/2008/layout/CaptionedPictures"/>
    <dgm:cxn modelId="{852E216B-349D-46D9-B42D-5EFFB6C86A23}" type="presParOf" srcId="{DC3DADD4-BD6C-49E1-A795-5420F20A1441}" destId="{1EE18D34-985D-450D-8FEA-3DEB45765AA4}" srcOrd="0" destOrd="0" presId="urn:microsoft.com/office/officeart/2008/layout/CaptionedPictures"/>
    <dgm:cxn modelId="{A46EE562-B6A9-44BB-BFAE-92819DB4489D}" type="presParOf" srcId="{DC3DADD4-BD6C-49E1-A795-5420F20A1441}" destId="{51A34C59-4080-4450-A541-FCA5866A6F39}" srcOrd="1" destOrd="0" presId="urn:microsoft.com/office/officeart/2008/layout/CaptionedPictures"/>
    <dgm:cxn modelId="{B009B298-3991-46FD-9D4D-9D0B3317B203}" type="presParOf" srcId="{DC3DADD4-BD6C-49E1-A795-5420F20A1441}" destId="{F420ABA0-87A7-471E-AC62-CE6465F53DD7}" srcOrd="2" destOrd="0" presId="urn:microsoft.com/office/officeart/2008/layout/CaptionedPictures"/>
    <dgm:cxn modelId="{839EB779-E05A-4E20-BDBD-199669A673C9}" type="presParOf" srcId="{F420ABA0-87A7-471E-AC62-CE6465F53DD7}" destId="{B32C5F64-EAFC-44BE-8448-7066B6DE7C8A}" srcOrd="0" destOrd="0" presId="urn:microsoft.com/office/officeart/2008/layout/CaptionedPictures"/>
    <dgm:cxn modelId="{5ED63506-C2B7-4992-B8F5-EEBA60768F87}" type="presParOf" srcId="{F420ABA0-87A7-471E-AC62-CE6465F53DD7}" destId="{DD62F584-1B36-4304-B335-8E292FAAEF85}"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362B7-4222-4C23-95B1-CC0196A0DDB6}">
      <dsp:nvSpPr>
        <dsp:cNvPr id="0" name=""/>
        <dsp:cNvSpPr/>
      </dsp:nvSpPr>
      <dsp:spPr>
        <a:xfrm>
          <a:off x="0" y="0"/>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 </a:t>
          </a:r>
          <a:r>
            <a:rPr lang="en-US" sz="1800" i="1" kern="1200" dirty="0">
              <a:solidFill>
                <a:schemeClr val="tx1"/>
              </a:solidFill>
            </a:rPr>
            <a:t>[“Evaluate response protocols during a child abduction scenario”] </a:t>
          </a:r>
        </a:p>
      </dsp:txBody>
      <dsp:txXfrm>
        <a:off x="31305" y="31305"/>
        <a:ext cx="10452990" cy="578675"/>
      </dsp:txXfrm>
    </dsp:sp>
    <dsp:sp modelId="{EE03863F-F008-4456-B39C-5AAE0E47387B}">
      <dsp:nvSpPr>
        <dsp:cNvPr id="0" name=""/>
        <dsp:cNvSpPr/>
      </dsp:nvSpPr>
      <dsp:spPr>
        <a:xfrm>
          <a:off x="0" y="779413"/>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810718"/>
        <a:ext cx="10452990" cy="578675"/>
      </dsp:txXfrm>
    </dsp:sp>
    <dsp:sp modelId="{8DA00516-E0A3-43BD-B3C0-71F4063D6612}">
      <dsp:nvSpPr>
        <dsp:cNvPr id="0" name=""/>
        <dsp:cNvSpPr/>
      </dsp:nvSpPr>
      <dsp:spPr>
        <a:xfrm>
          <a:off x="0" y="1537668"/>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1568973"/>
        <a:ext cx="10452990" cy="578675"/>
      </dsp:txXfrm>
    </dsp:sp>
    <dsp:sp modelId="{D6D5FDBF-F1B1-47DF-9FC8-C90CAC659F97}">
      <dsp:nvSpPr>
        <dsp:cNvPr id="0" name=""/>
        <dsp:cNvSpPr/>
      </dsp:nvSpPr>
      <dsp:spPr>
        <a:xfrm>
          <a:off x="0" y="2297033"/>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2328338"/>
        <a:ext cx="10452990" cy="578675"/>
      </dsp:txXfrm>
    </dsp:sp>
    <dsp:sp modelId="{56942AB0-388A-495D-B16F-5A4DDD791734}">
      <dsp:nvSpPr>
        <dsp:cNvPr id="0" name=""/>
        <dsp:cNvSpPr/>
      </dsp:nvSpPr>
      <dsp:spPr>
        <a:xfrm>
          <a:off x="0" y="3056399"/>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3087704"/>
        <a:ext cx="10452990" cy="578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27331-EACB-456D-AF43-4028CAE9E724}">
      <dsp:nvSpPr>
        <dsp:cNvPr id="0" name=""/>
        <dsp:cNvSpPr/>
      </dsp:nvSpPr>
      <dsp:spPr>
        <a:xfrm>
          <a:off x="4581" y="555130"/>
          <a:ext cx="2321045" cy="273064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8A3F90A-F828-4A95-A4B7-FB8AAEFAD1B9}">
      <dsp:nvSpPr>
        <dsp:cNvPr id="0" name=""/>
        <dsp:cNvSpPr/>
      </dsp:nvSpPr>
      <dsp:spPr>
        <a:xfrm>
          <a:off x="120633" y="664356"/>
          <a:ext cx="2088941" cy="177491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8F3FC-D193-4FB4-A124-FD215FE6BD81}">
      <dsp:nvSpPr>
        <dsp:cNvPr id="0" name=""/>
        <dsp:cNvSpPr/>
      </dsp:nvSpPr>
      <dsp:spPr>
        <a:xfrm>
          <a:off x="120633" y="2712359"/>
          <a:ext cx="2088941" cy="464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Individual Name</a:t>
          </a:r>
        </a:p>
      </dsp:txBody>
      <dsp:txXfrm>
        <a:off x="120633" y="2712359"/>
        <a:ext cx="2088941" cy="464187"/>
      </dsp:txXfrm>
    </dsp:sp>
    <dsp:sp modelId="{CC84941F-EA46-4034-AB34-BB0BF1342351}">
      <dsp:nvSpPr>
        <dsp:cNvPr id="0" name=""/>
        <dsp:cNvSpPr/>
      </dsp:nvSpPr>
      <dsp:spPr>
        <a:xfrm>
          <a:off x="120633" y="2439273"/>
          <a:ext cx="2088941" cy="273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Role</a:t>
          </a:r>
        </a:p>
      </dsp:txBody>
      <dsp:txXfrm>
        <a:off x="120633" y="2439273"/>
        <a:ext cx="2088941" cy="273086"/>
      </dsp:txXfrm>
    </dsp:sp>
    <dsp:sp modelId="{11D936AA-A603-468E-9876-99B270EED828}">
      <dsp:nvSpPr>
        <dsp:cNvPr id="0" name=""/>
        <dsp:cNvSpPr/>
      </dsp:nvSpPr>
      <dsp:spPr>
        <a:xfrm>
          <a:off x="2903477" y="555130"/>
          <a:ext cx="2321045" cy="273064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19D0988-9516-4B3A-8510-863FAC08F8CE}">
      <dsp:nvSpPr>
        <dsp:cNvPr id="0" name=""/>
        <dsp:cNvSpPr/>
      </dsp:nvSpPr>
      <dsp:spPr>
        <a:xfrm>
          <a:off x="3019529" y="664356"/>
          <a:ext cx="2088941" cy="177491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529D7-11F1-4001-8928-3C6E9D030A33}">
      <dsp:nvSpPr>
        <dsp:cNvPr id="0" name=""/>
        <dsp:cNvSpPr/>
      </dsp:nvSpPr>
      <dsp:spPr>
        <a:xfrm>
          <a:off x="3019529" y="2712359"/>
          <a:ext cx="2088941" cy="464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Individual Name</a:t>
          </a:r>
        </a:p>
      </dsp:txBody>
      <dsp:txXfrm>
        <a:off x="3019529" y="2712359"/>
        <a:ext cx="2088941" cy="464187"/>
      </dsp:txXfrm>
    </dsp:sp>
    <dsp:sp modelId="{D6FCF84F-E64C-458B-8EE5-865943E78179}">
      <dsp:nvSpPr>
        <dsp:cNvPr id="0" name=""/>
        <dsp:cNvSpPr/>
      </dsp:nvSpPr>
      <dsp:spPr>
        <a:xfrm>
          <a:off x="3019529" y="2439273"/>
          <a:ext cx="2088941" cy="273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Role</a:t>
          </a:r>
        </a:p>
      </dsp:txBody>
      <dsp:txXfrm>
        <a:off x="3019529" y="2439273"/>
        <a:ext cx="2088941" cy="273086"/>
      </dsp:txXfrm>
    </dsp:sp>
    <dsp:sp modelId="{1EE18D34-985D-450D-8FEA-3DEB45765AA4}">
      <dsp:nvSpPr>
        <dsp:cNvPr id="0" name=""/>
        <dsp:cNvSpPr/>
      </dsp:nvSpPr>
      <dsp:spPr>
        <a:xfrm>
          <a:off x="5802372" y="555130"/>
          <a:ext cx="2321045" cy="273064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A34C59-4080-4450-A541-FCA5866A6F39}">
      <dsp:nvSpPr>
        <dsp:cNvPr id="0" name=""/>
        <dsp:cNvSpPr/>
      </dsp:nvSpPr>
      <dsp:spPr>
        <a:xfrm>
          <a:off x="5918425" y="664356"/>
          <a:ext cx="2088941" cy="177491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C5F64-EAFC-44BE-8448-7066B6DE7C8A}">
      <dsp:nvSpPr>
        <dsp:cNvPr id="0" name=""/>
        <dsp:cNvSpPr/>
      </dsp:nvSpPr>
      <dsp:spPr>
        <a:xfrm>
          <a:off x="5918425" y="2712359"/>
          <a:ext cx="2088941" cy="464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Individual Name</a:t>
          </a:r>
        </a:p>
      </dsp:txBody>
      <dsp:txXfrm>
        <a:off x="5918425" y="2712359"/>
        <a:ext cx="2088941" cy="464187"/>
      </dsp:txXfrm>
    </dsp:sp>
    <dsp:sp modelId="{DD62F584-1B36-4304-B335-8E292FAAEF85}">
      <dsp:nvSpPr>
        <dsp:cNvPr id="0" name=""/>
        <dsp:cNvSpPr/>
      </dsp:nvSpPr>
      <dsp:spPr>
        <a:xfrm>
          <a:off x="5918425" y="2439273"/>
          <a:ext cx="2088941" cy="273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Role</a:t>
          </a:r>
        </a:p>
      </dsp:txBody>
      <dsp:txXfrm>
        <a:off x="5918425" y="2439273"/>
        <a:ext cx="2088941" cy="2730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27331-EACB-456D-AF43-4028CAE9E724}">
      <dsp:nvSpPr>
        <dsp:cNvPr id="0" name=""/>
        <dsp:cNvSpPr/>
      </dsp:nvSpPr>
      <dsp:spPr>
        <a:xfrm>
          <a:off x="7143" y="1285875"/>
          <a:ext cx="2419879" cy="28469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8A3F90A-F828-4A95-A4B7-FB8AAEFAD1B9}">
      <dsp:nvSpPr>
        <dsp:cNvPr id="0" name=""/>
        <dsp:cNvSpPr/>
      </dsp:nvSpPr>
      <dsp:spPr>
        <a:xfrm>
          <a:off x="128137" y="1399751"/>
          <a:ext cx="2177891" cy="185049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8F3FC-D193-4FB4-A124-FD215FE6BD81}">
      <dsp:nvSpPr>
        <dsp:cNvPr id="0" name=""/>
        <dsp:cNvSpPr/>
      </dsp:nvSpPr>
      <dsp:spPr>
        <a:xfrm>
          <a:off x="128137" y="3534962"/>
          <a:ext cx="2177891" cy="4839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Individual Name</a:t>
          </a:r>
        </a:p>
      </dsp:txBody>
      <dsp:txXfrm>
        <a:off x="128137" y="3534962"/>
        <a:ext cx="2177891" cy="483953"/>
      </dsp:txXfrm>
    </dsp:sp>
    <dsp:sp modelId="{CC84941F-EA46-4034-AB34-BB0BF1342351}">
      <dsp:nvSpPr>
        <dsp:cNvPr id="0" name=""/>
        <dsp:cNvSpPr/>
      </dsp:nvSpPr>
      <dsp:spPr>
        <a:xfrm>
          <a:off x="128137" y="3250247"/>
          <a:ext cx="2177891" cy="284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Role</a:t>
          </a:r>
        </a:p>
      </dsp:txBody>
      <dsp:txXfrm>
        <a:off x="128137" y="3250247"/>
        <a:ext cx="2177891" cy="284714"/>
      </dsp:txXfrm>
    </dsp:sp>
    <dsp:sp modelId="{11D936AA-A603-468E-9876-99B270EED828}">
      <dsp:nvSpPr>
        <dsp:cNvPr id="0" name=""/>
        <dsp:cNvSpPr/>
      </dsp:nvSpPr>
      <dsp:spPr>
        <a:xfrm>
          <a:off x="2854060" y="1285875"/>
          <a:ext cx="2419879" cy="28469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19D0988-9516-4B3A-8510-863FAC08F8CE}">
      <dsp:nvSpPr>
        <dsp:cNvPr id="0" name=""/>
        <dsp:cNvSpPr/>
      </dsp:nvSpPr>
      <dsp:spPr>
        <a:xfrm>
          <a:off x="2975054" y="1399751"/>
          <a:ext cx="2177891" cy="185049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529D7-11F1-4001-8928-3C6E9D030A33}">
      <dsp:nvSpPr>
        <dsp:cNvPr id="0" name=""/>
        <dsp:cNvSpPr/>
      </dsp:nvSpPr>
      <dsp:spPr>
        <a:xfrm>
          <a:off x="2975054" y="3534962"/>
          <a:ext cx="2177891" cy="4839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Individual Name</a:t>
          </a:r>
        </a:p>
      </dsp:txBody>
      <dsp:txXfrm>
        <a:off x="2975054" y="3534962"/>
        <a:ext cx="2177891" cy="483953"/>
      </dsp:txXfrm>
    </dsp:sp>
    <dsp:sp modelId="{D6FCF84F-E64C-458B-8EE5-865943E78179}">
      <dsp:nvSpPr>
        <dsp:cNvPr id="0" name=""/>
        <dsp:cNvSpPr/>
      </dsp:nvSpPr>
      <dsp:spPr>
        <a:xfrm>
          <a:off x="2975054" y="3250247"/>
          <a:ext cx="2177891" cy="284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Role</a:t>
          </a:r>
        </a:p>
      </dsp:txBody>
      <dsp:txXfrm>
        <a:off x="2975054" y="3250247"/>
        <a:ext cx="2177891" cy="284714"/>
      </dsp:txXfrm>
    </dsp:sp>
    <dsp:sp modelId="{1EE18D34-985D-450D-8FEA-3DEB45765AA4}">
      <dsp:nvSpPr>
        <dsp:cNvPr id="0" name=""/>
        <dsp:cNvSpPr/>
      </dsp:nvSpPr>
      <dsp:spPr>
        <a:xfrm>
          <a:off x="5700977" y="1285875"/>
          <a:ext cx="2419879" cy="28469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A34C59-4080-4450-A541-FCA5866A6F39}">
      <dsp:nvSpPr>
        <dsp:cNvPr id="0" name=""/>
        <dsp:cNvSpPr/>
      </dsp:nvSpPr>
      <dsp:spPr>
        <a:xfrm>
          <a:off x="5821971" y="1399751"/>
          <a:ext cx="2177891" cy="1850495"/>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C5F64-EAFC-44BE-8448-7066B6DE7C8A}">
      <dsp:nvSpPr>
        <dsp:cNvPr id="0" name=""/>
        <dsp:cNvSpPr/>
      </dsp:nvSpPr>
      <dsp:spPr>
        <a:xfrm>
          <a:off x="5821971" y="3534962"/>
          <a:ext cx="2177891" cy="4839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Individual Name</a:t>
          </a:r>
        </a:p>
      </dsp:txBody>
      <dsp:txXfrm>
        <a:off x="5821971" y="3534962"/>
        <a:ext cx="2177891" cy="483953"/>
      </dsp:txXfrm>
    </dsp:sp>
    <dsp:sp modelId="{DD62F584-1B36-4304-B335-8E292FAAEF85}">
      <dsp:nvSpPr>
        <dsp:cNvPr id="0" name=""/>
        <dsp:cNvSpPr/>
      </dsp:nvSpPr>
      <dsp:spPr>
        <a:xfrm>
          <a:off x="5821971" y="3250247"/>
          <a:ext cx="2177891" cy="284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Role</a:t>
          </a:r>
        </a:p>
      </dsp:txBody>
      <dsp:txXfrm>
        <a:off x="5821971" y="3250247"/>
        <a:ext cx="2177891" cy="2847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8E318-BCD2-4CDD-8849-4E2BAC8390BD}"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AC98-E081-40BA-B605-F7D71F2322DB}" type="slidenum">
              <a:rPr lang="en-US" smtClean="0"/>
              <a:t>‹#›</a:t>
            </a:fld>
            <a:endParaRPr lang="en-US"/>
          </a:p>
        </p:txBody>
      </p:sp>
    </p:spTree>
    <p:extLst>
      <p:ext uri="{BB962C8B-B14F-4D97-AF65-F5344CB8AC3E}">
        <p14:creationId xmlns:p14="http://schemas.microsoft.com/office/powerpoint/2010/main" val="68234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682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67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broad exercise guidelines that we ask you to follow as individuals who are privy to the exercise scenario and objectives.</a:t>
            </a:r>
          </a:p>
          <a:p>
            <a:endParaRPr lang="en-US" dirty="0"/>
          </a:p>
          <a:p>
            <a:pPr marL="171450" indent="-171450">
              <a:buFontTx/>
              <a:buChar char="-"/>
            </a:pPr>
            <a:r>
              <a:rPr lang="en-US" dirty="0"/>
              <a:t>We will provide you with a vest that we ask you to wear throughout the duration of the exercise so we can identify your role.</a:t>
            </a:r>
          </a:p>
          <a:p>
            <a:pPr marL="171450" indent="-171450">
              <a:buFontTx/>
              <a:buChar char="-"/>
            </a:pPr>
            <a:r>
              <a:rPr lang="en-US" dirty="0"/>
              <a:t>Avoid personal conversations with players</a:t>
            </a:r>
          </a:p>
          <a:p>
            <a:pPr marL="171450" indent="-171450">
              <a:buFontTx/>
              <a:buChar char="-"/>
            </a:pPr>
            <a:r>
              <a:rPr lang="en-US" dirty="0"/>
              <a:t>Begin and end all exercise comms with This is an exercise and all real-world Real world</a:t>
            </a:r>
          </a:p>
          <a:p>
            <a:endParaRPr lang="en-US" sz="1200" i="1" dirty="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76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2"/>
                </a:solidFill>
                <a:latin typeface="VAG Rounded Next Medium" panose="020F0502020203020204" pitchFamily="34" charset="0"/>
              </a:rPr>
              <a:t>*Roles may be adjusted as needed, per type and size of the exercise.</a:t>
            </a:r>
            <a:endParaRPr lang="en-US" sz="1200" b="0" i="1" dirty="0">
              <a:solidFill>
                <a:schemeClr val="accent2"/>
              </a:solidFill>
              <a:latin typeface="VAG Rounded Next Medium" panose="020F0502020203020204" pitchFamily="34" charset="0"/>
            </a:endParaRPr>
          </a:p>
          <a:p>
            <a:endParaRPr lang="en-US" dirty="0"/>
          </a:p>
          <a:p>
            <a:r>
              <a:rPr lang="en-US" dirty="0"/>
              <a:t>Replace picture icon with individual’s headshot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49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5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2"/>
                </a:solidFill>
                <a:latin typeface="VAG Rounded Next Medium" panose="020F0502020203020204" pitchFamily="34" charset="0"/>
              </a:rPr>
              <a:t>*Roles may be adjusted as needed, per type and size of the exercise.</a:t>
            </a:r>
            <a:endParaRPr lang="en-US" dirty="0"/>
          </a:p>
          <a:p>
            <a:r>
              <a:rPr lang="en-US" dirty="0"/>
              <a:t>Replace picture icon with individual’s headshot</a:t>
            </a:r>
          </a:p>
          <a:p>
            <a:endParaRPr lang="en-US" sz="1200" i="1" dirty="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68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58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2"/>
                </a:solidFill>
                <a:latin typeface="VAG Rounded Next Medium" panose="020F0502020203020204" pitchFamily="34" charset="0"/>
              </a:rPr>
              <a:t>*Roles may be adjusted as needed, per type and size of the exercise.</a:t>
            </a:r>
            <a:endParaRPr lang="en-US" sz="1200" b="0" i="1" dirty="0">
              <a:solidFill>
                <a:schemeClr val="accent2"/>
              </a:solidFill>
              <a:latin typeface="VAG Rounded Next Medium" panose="020F0502020203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90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method may not be needed if exercise is taking place in one area. If exercise consists of break out in different areas, a communication method should be determined.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502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790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995" y="1122363"/>
            <a:ext cx="10610850" cy="2387600"/>
          </a:xfrm>
        </p:spPr>
        <p:txBody>
          <a:bodyPr anchor="ctr"/>
          <a:lstStyle>
            <a:lvl1pPr algn="ctr">
              <a:defRPr sz="6000" b="1" i="0" baseline="0">
                <a:solidFill>
                  <a:schemeClr val="tx1"/>
                </a:solidFill>
                <a:latin typeface="VAG Rounded Next" panose="020F0502020203020204" pitchFamily="34" charset="0"/>
              </a:defRPr>
            </a:lvl1pPr>
          </a:lstStyle>
          <a:p>
            <a:r>
              <a:rPr lang="en-US" dirty="0"/>
              <a:t>Brand Template CM Blue</a:t>
            </a:r>
          </a:p>
        </p:txBody>
      </p:sp>
      <p:sp>
        <p:nvSpPr>
          <p:cNvPr id="3" name="Subtitle 2"/>
          <p:cNvSpPr>
            <a:spLocks noGrp="1"/>
          </p:cNvSpPr>
          <p:nvPr>
            <p:ph type="subTitle" idx="1"/>
          </p:nvPr>
        </p:nvSpPr>
        <p:spPr>
          <a:xfrm>
            <a:off x="599995" y="3602038"/>
            <a:ext cx="10610850" cy="1655762"/>
          </a:xfrm>
        </p:spPr>
        <p:txBody>
          <a:bodyPr/>
          <a:lstStyle>
            <a:lvl1pPr marL="0" indent="0" algn="ctr">
              <a:buNone/>
              <a:defRPr sz="2400" b="0" i="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5">
            <a:extLst>
              <a:ext uri="{FF2B5EF4-FFF2-40B4-BE49-F238E27FC236}">
                <a16:creationId xmlns:a16="http://schemas.microsoft.com/office/drawing/2014/main" id="{530D6A51-2275-7244-80D0-A3B484ED93B5}"/>
              </a:ext>
            </a:extLst>
          </p:cNvPr>
          <p:cNvSpPr>
            <a:spLocks noGrp="1"/>
          </p:cNvSpPr>
          <p:nvPr>
            <p:ph type="sldNum" sz="quarter" idx="4"/>
          </p:nvPr>
        </p:nvSpPr>
        <p:spPr>
          <a:xfrm>
            <a:off x="10746441" y="5822730"/>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grpSp>
        <p:nvGrpSpPr>
          <p:cNvPr id="4" name="Group 3">
            <a:extLst>
              <a:ext uri="{FF2B5EF4-FFF2-40B4-BE49-F238E27FC236}">
                <a16:creationId xmlns:a16="http://schemas.microsoft.com/office/drawing/2014/main" id="{18F38E69-3FC3-C1E0-5263-86F4490CED55}"/>
              </a:ext>
            </a:extLst>
          </p:cNvPr>
          <p:cNvGrpSpPr/>
          <p:nvPr userDrawn="1"/>
        </p:nvGrpSpPr>
        <p:grpSpPr>
          <a:xfrm>
            <a:off x="4147030" y="6144073"/>
            <a:ext cx="4697354" cy="599845"/>
            <a:chOff x="3760168" y="6144073"/>
            <a:chExt cx="4697354" cy="599845"/>
          </a:xfrm>
        </p:grpSpPr>
        <p:grpSp>
          <p:nvGrpSpPr>
            <p:cNvPr id="5" name="Group 4">
              <a:extLst>
                <a:ext uri="{FF2B5EF4-FFF2-40B4-BE49-F238E27FC236}">
                  <a16:creationId xmlns:a16="http://schemas.microsoft.com/office/drawing/2014/main" id="{7741EA5A-0F92-5B3D-5A8A-74DFACD32DAC}"/>
                </a:ext>
              </a:extLst>
            </p:cNvPr>
            <p:cNvGrpSpPr/>
            <p:nvPr userDrawn="1"/>
          </p:nvGrpSpPr>
          <p:grpSpPr>
            <a:xfrm>
              <a:off x="4549107" y="6144073"/>
              <a:ext cx="3908415" cy="599845"/>
              <a:chOff x="4549107" y="5227169"/>
              <a:chExt cx="3908415" cy="599845"/>
            </a:xfrm>
          </p:grpSpPr>
          <p:pic>
            <p:nvPicPr>
              <p:cNvPr id="11" name="Picture 10">
                <a:extLst>
                  <a:ext uri="{FF2B5EF4-FFF2-40B4-BE49-F238E27FC236}">
                    <a16:creationId xmlns:a16="http://schemas.microsoft.com/office/drawing/2014/main" id="{A49F9693-CF20-836F-A915-2AF6CCB84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997" y="5249972"/>
                <a:ext cx="662423" cy="554238"/>
              </a:xfrm>
              <a:prstGeom prst="rect">
                <a:avLst/>
              </a:prstGeom>
            </p:spPr>
          </p:pic>
          <p:pic>
            <p:nvPicPr>
              <p:cNvPr id="12" name="Picture 11">
                <a:extLst>
                  <a:ext uri="{FF2B5EF4-FFF2-40B4-BE49-F238E27FC236}">
                    <a16:creationId xmlns:a16="http://schemas.microsoft.com/office/drawing/2014/main" id="{CE80CD6A-EE4B-C21F-3946-C88B0D15EA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49107" y="5227169"/>
                <a:ext cx="488133" cy="599845"/>
              </a:xfrm>
              <a:prstGeom prst="rect">
                <a:avLst/>
              </a:prstGeom>
            </p:spPr>
          </p:pic>
          <p:pic>
            <p:nvPicPr>
              <p:cNvPr id="13" name="Picture 12">
                <a:extLst>
                  <a:ext uri="{FF2B5EF4-FFF2-40B4-BE49-F238E27FC236}">
                    <a16:creationId xmlns:a16="http://schemas.microsoft.com/office/drawing/2014/main" id="{3F29959A-1EEF-B114-224A-9DB814F4117E}"/>
                  </a:ext>
                </a:extLst>
              </p:cNvPr>
              <p:cNvPicPr>
                <a:picLocks noChangeAspect="1"/>
              </p:cNvPicPr>
              <p:nvPr userDrawn="1"/>
            </p:nvPicPr>
            <p:blipFill>
              <a:blip r:embed="rId4"/>
              <a:stretch>
                <a:fillRect/>
              </a:stretch>
            </p:blipFill>
            <p:spPr>
              <a:xfrm>
                <a:off x="6172574" y="5287379"/>
                <a:ext cx="770749" cy="479424"/>
              </a:xfrm>
              <a:prstGeom prst="rect">
                <a:avLst/>
              </a:prstGeom>
            </p:spPr>
          </p:pic>
          <p:pic>
            <p:nvPicPr>
              <p:cNvPr id="14" name="Picture 13">
                <a:extLst>
                  <a:ext uri="{FF2B5EF4-FFF2-40B4-BE49-F238E27FC236}">
                    <a16:creationId xmlns:a16="http://schemas.microsoft.com/office/drawing/2014/main" id="{F2B53D06-2854-933C-329E-7ACE0DDF103A}"/>
                  </a:ext>
                </a:extLst>
              </p:cNvPr>
              <p:cNvPicPr>
                <a:picLocks noChangeAspect="1"/>
              </p:cNvPicPr>
              <p:nvPr userDrawn="1"/>
            </p:nvPicPr>
            <p:blipFill>
              <a:blip r:embed="rId5"/>
              <a:stretch>
                <a:fillRect/>
              </a:stretch>
            </p:blipFill>
            <p:spPr>
              <a:xfrm>
                <a:off x="7212012" y="5363822"/>
                <a:ext cx="1245510" cy="326539"/>
              </a:xfrm>
              <a:prstGeom prst="rect">
                <a:avLst/>
              </a:prstGeom>
            </p:spPr>
          </p:pic>
        </p:grpSp>
        <p:pic>
          <p:nvPicPr>
            <p:cNvPr id="10" name="Picture 9" descr="A blue and white badge with text&#10;&#10;Description automatically generated">
              <a:extLst>
                <a:ext uri="{FF2B5EF4-FFF2-40B4-BE49-F238E27FC236}">
                  <a16:creationId xmlns:a16="http://schemas.microsoft.com/office/drawing/2014/main" id="{91BCE191-E63C-15C0-CF04-86F41F79AC8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60168" y="6150639"/>
              <a:ext cx="591192" cy="591193"/>
            </a:xfrm>
            <a:prstGeom prst="rect">
              <a:avLst/>
            </a:prstGeom>
          </p:spPr>
        </p:pic>
      </p:grpSp>
    </p:spTree>
    <p:extLst>
      <p:ext uri="{BB962C8B-B14F-4D97-AF65-F5344CB8AC3E}">
        <p14:creationId xmlns:p14="http://schemas.microsoft.com/office/powerpoint/2010/main" val="242482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5CB9"/>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005CB9"/>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E0CFFE7E-FDF9-1BA8-5E4C-F4D31F1361AD}"/>
              </a:ext>
            </a:extLst>
          </p:cNvPr>
          <p:cNvSpPr>
            <a:spLocks noGrp="1"/>
          </p:cNvSpPr>
          <p:nvPr>
            <p:ph type="sldNum" sz="quarter" idx="12"/>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82471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rgbClr val="005CB9"/>
                </a:solidFill>
              </a:defRPr>
            </a:lvl1pPr>
          </a:lstStyle>
          <a:p>
            <a:endParaRPr lang="en-US"/>
          </a:p>
        </p:txBody>
      </p:sp>
      <p:sp>
        <p:nvSpPr>
          <p:cNvPr id="3" name="Slide Number Placeholder 5">
            <a:extLst>
              <a:ext uri="{FF2B5EF4-FFF2-40B4-BE49-F238E27FC236}">
                <a16:creationId xmlns:a16="http://schemas.microsoft.com/office/drawing/2014/main" id="{3B032350-99AF-BA84-8430-E28FE1833FD5}"/>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84512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6A97FA0E-EF32-1381-D15E-630C655E21E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84118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a:solidFill>
                  <a:srgbClr val="53565A"/>
                </a:solidFill>
              </a:defRPr>
            </a:lvl1pPr>
          </a:lstStyle>
          <a:p>
            <a:r>
              <a:rPr lang="en-US" dirty="0"/>
              <a:t>Brand Template Grey</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3565A"/>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5" name="Group 4">
            <a:extLst>
              <a:ext uri="{FF2B5EF4-FFF2-40B4-BE49-F238E27FC236}">
                <a16:creationId xmlns:a16="http://schemas.microsoft.com/office/drawing/2014/main" id="{25F7764A-A33C-C7F9-2DB0-8DC5E3ED7D6A}"/>
              </a:ext>
            </a:extLst>
          </p:cNvPr>
          <p:cNvGrpSpPr/>
          <p:nvPr userDrawn="1"/>
        </p:nvGrpSpPr>
        <p:grpSpPr>
          <a:xfrm>
            <a:off x="4443422" y="6121427"/>
            <a:ext cx="4871404" cy="693333"/>
            <a:chOff x="4545083" y="6226629"/>
            <a:chExt cx="4104763" cy="584219"/>
          </a:xfrm>
        </p:grpSpPr>
        <p:pic>
          <p:nvPicPr>
            <p:cNvPr id="6" name="Picture 11">
              <a:extLst>
                <a:ext uri="{FF2B5EF4-FFF2-40B4-BE49-F238E27FC236}">
                  <a16:creationId xmlns:a16="http://schemas.microsoft.com/office/drawing/2014/main" id="{CF6306AD-E017-7BA5-EF9C-7CDC90970B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8E35F45-5B0A-0086-DB2D-A4609F2938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A50FBCF-4009-B565-7D0A-4B1EE3B967C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4" name="Picture 13">
              <a:extLst>
                <a:ext uri="{FF2B5EF4-FFF2-40B4-BE49-F238E27FC236}">
                  <a16:creationId xmlns:a16="http://schemas.microsoft.com/office/drawing/2014/main" id="{8526C78E-430B-AD1C-AAA8-209A8748480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5" name="Picture 14" descr="A blue and white badge with text&#10;&#10;Description automatically generated">
              <a:extLst>
                <a:ext uri="{FF2B5EF4-FFF2-40B4-BE49-F238E27FC236}">
                  <a16:creationId xmlns:a16="http://schemas.microsoft.com/office/drawing/2014/main" id="{9F701D86-AF25-4C3A-06FA-C3026CD180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4" name="Slide Number Placeholder 5">
            <a:extLst>
              <a:ext uri="{FF2B5EF4-FFF2-40B4-BE49-F238E27FC236}">
                <a16:creationId xmlns:a16="http://schemas.microsoft.com/office/drawing/2014/main" id="{CFB97364-A143-F76A-3DEF-CC1867DDA64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90241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4" name="Slide Number Placeholder 5">
            <a:extLst>
              <a:ext uri="{FF2B5EF4-FFF2-40B4-BE49-F238E27FC236}">
                <a16:creationId xmlns:a16="http://schemas.microsoft.com/office/drawing/2014/main" id="{C28E8EB9-63B4-6664-3755-1B796CC29ABE}"/>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47502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40803660-D729-4A96-43C3-D75AD2B1C967}"/>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7694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3565A"/>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53565A"/>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334C0C10-EA50-0C83-43BC-B3FB5CFADD89}"/>
              </a:ext>
            </a:extLst>
          </p:cNvPr>
          <p:cNvSpPr>
            <a:spLocks noGrp="1"/>
          </p:cNvSpPr>
          <p:nvPr>
            <p:ph type="sldNum" sz="quarter" idx="12"/>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3778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309F4927-3D88-C336-EB84-6DA892E5129D}"/>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
        <p:nvSpPr>
          <p:cNvPr id="6" name="Footer Placeholder 7">
            <a:extLst>
              <a:ext uri="{FF2B5EF4-FFF2-40B4-BE49-F238E27FC236}">
                <a16:creationId xmlns:a16="http://schemas.microsoft.com/office/drawing/2014/main" id="{E99E6CC4-D5E6-33C7-1ABF-05444A4C2AC8}"/>
              </a:ext>
            </a:extLst>
          </p:cNvPr>
          <p:cNvSpPr>
            <a:spLocks noGrp="1"/>
          </p:cNvSpPr>
          <p:nvPr>
            <p:ph type="ftr" sz="quarter" idx="11"/>
          </p:nvPr>
        </p:nvSpPr>
        <p:spPr>
          <a:xfrm>
            <a:off x="4597400" y="6311900"/>
            <a:ext cx="4114800" cy="365125"/>
          </a:xfrm>
        </p:spPr>
        <p:txBody>
          <a:bodyPr/>
          <a:lstStyle/>
          <a:p>
            <a:endParaRPr lang="en-US" dirty="0"/>
          </a:p>
        </p:txBody>
      </p:sp>
    </p:spTree>
    <p:extLst>
      <p:ext uri="{BB962C8B-B14F-4D97-AF65-F5344CB8AC3E}">
        <p14:creationId xmlns:p14="http://schemas.microsoft.com/office/powerpoint/2010/main" val="409312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8A9B7F4-4C01-6968-9B25-C76E40E766D6}"/>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70691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1DC7D-0A20-4A21-209E-7F80141C4410}"/>
              </a:ext>
            </a:extLst>
          </p:cNvPr>
          <p:cNvSpPr>
            <a:spLocks noGrp="1"/>
          </p:cNvSpPr>
          <p:nvPr>
            <p:ph type="ctrTitle" hasCustomPrompt="1"/>
          </p:nvPr>
        </p:nvSpPr>
        <p:spPr>
          <a:xfrm>
            <a:off x="1524000" y="1122363"/>
            <a:ext cx="9144000" cy="2387600"/>
          </a:xfrm>
        </p:spPr>
        <p:txBody>
          <a:bodyPr anchor="ctr"/>
          <a:lstStyle>
            <a:lvl1pPr algn="ctr">
              <a:defRPr sz="6000">
                <a:solidFill>
                  <a:schemeClr val="tx1"/>
                </a:solidFill>
              </a:defRPr>
            </a:lvl1pPr>
          </a:lstStyle>
          <a:p>
            <a:r>
              <a:rPr lang="en-US" dirty="0"/>
              <a:t>Brand Template Blue</a:t>
            </a:r>
          </a:p>
        </p:txBody>
      </p:sp>
      <p:sp>
        <p:nvSpPr>
          <p:cNvPr id="7" name="Subtitle 2">
            <a:extLst>
              <a:ext uri="{FF2B5EF4-FFF2-40B4-BE49-F238E27FC236}">
                <a16:creationId xmlns:a16="http://schemas.microsoft.com/office/drawing/2014/main" id="{3E62F98D-A78F-3E30-6D0E-60F00C275815}"/>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3" name="Group 2">
            <a:extLst>
              <a:ext uri="{FF2B5EF4-FFF2-40B4-BE49-F238E27FC236}">
                <a16:creationId xmlns:a16="http://schemas.microsoft.com/office/drawing/2014/main" id="{1A117E8E-31B5-1458-5416-CC59F65F4D85}"/>
              </a:ext>
            </a:extLst>
          </p:cNvPr>
          <p:cNvGrpSpPr/>
          <p:nvPr userDrawn="1"/>
        </p:nvGrpSpPr>
        <p:grpSpPr>
          <a:xfrm>
            <a:off x="4229342" y="6226629"/>
            <a:ext cx="4104763" cy="584219"/>
            <a:chOff x="4545083" y="6226629"/>
            <a:chExt cx="4104763" cy="584219"/>
          </a:xfrm>
        </p:grpSpPr>
        <p:pic>
          <p:nvPicPr>
            <p:cNvPr id="5" name="Picture 11">
              <a:extLst>
                <a:ext uri="{FF2B5EF4-FFF2-40B4-BE49-F238E27FC236}">
                  <a16:creationId xmlns:a16="http://schemas.microsoft.com/office/drawing/2014/main" id="{E16F58E0-59BC-7CD0-AA22-BDE1E5DD12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9" name="Picture 8">
              <a:extLst>
                <a:ext uri="{FF2B5EF4-FFF2-40B4-BE49-F238E27FC236}">
                  <a16:creationId xmlns:a16="http://schemas.microsoft.com/office/drawing/2014/main" id="{0D6C0076-05AD-8208-8591-9E1628F27C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10" name="Picture 14">
              <a:extLst>
                <a:ext uri="{FF2B5EF4-FFF2-40B4-BE49-F238E27FC236}">
                  <a16:creationId xmlns:a16="http://schemas.microsoft.com/office/drawing/2014/main" id="{4DCCDCC2-7CA0-0B90-FC9D-55BE20D45A4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AE356B92-E279-307F-CE11-32466AFD936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3" name="Picture 12" descr="A blue and white badge with text&#10;&#10;Description automatically generated">
              <a:extLst>
                <a:ext uri="{FF2B5EF4-FFF2-40B4-BE49-F238E27FC236}">
                  <a16:creationId xmlns:a16="http://schemas.microsoft.com/office/drawing/2014/main" id="{9DFFB2CE-C06F-847A-B0F5-8889EC7296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2" name="Slide Number Placeholder 5">
            <a:extLst>
              <a:ext uri="{FF2B5EF4-FFF2-40B4-BE49-F238E27FC236}">
                <a16:creationId xmlns:a16="http://schemas.microsoft.com/office/drawing/2014/main" id="{C9C3F44D-1E88-2E7E-AEC0-2954FE172A1D}"/>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51948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11836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A787921-1967-674F-223F-AC9535C83116}"/>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Slide Number Placeholder 5">
            <a:extLst>
              <a:ext uri="{FF2B5EF4-FFF2-40B4-BE49-F238E27FC236}">
                <a16:creationId xmlns:a16="http://schemas.microsoft.com/office/drawing/2014/main" id="{1F3C5064-D38C-78F1-3D29-6E61076CFE39}"/>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993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B4A86581-AE15-82D4-2348-AA972388B918}"/>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E5CD84DE-59B8-3148-EA85-883BC0B3D257}"/>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15641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normAutofit/>
          </a:bodyPr>
          <a:lstStyle>
            <a:lvl1pPr marL="0" indent="0">
              <a:buNone/>
              <a:defRPr sz="2800" b="1" i="0" spc="70" baseline="0">
                <a:solidFill>
                  <a:schemeClr val="tx1"/>
                </a:solidFill>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F8F839F7-BD06-D994-EBCC-C515D153985E}"/>
              </a:ext>
            </a:extLst>
          </p:cNvPr>
          <p:cNvSpPr>
            <a:spLocks noGrp="1"/>
          </p:cNvSpPr>
          <p:nvPr>
            <p:ph type="ftr" sz="quarter" idx="12"/>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A2F46084-4444-7D1D-5133-1862C1207E62}"/>
              </a:ext>
            </a:extLst>
          </p:cNvPr>
          <p:cNvSpPr>
            <a:spLocks noGrp="1"/>
          </p:cNvSpPr>
          <p:nvPr>
            <p:ph type="sldNum" sz="quarter" idx="13"/>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1841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spc="3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7DD5F365-5F0E-0263-B0AC-7C5401A62CE1}"/>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3" name="Slide Number Placeholder 5">
            <a:extLst>
              <a:ext uri="{FF2B5EF4-FFF2-40B4-BE49-F238E27FC236}">
                <a16:creationId xmlns:a16="http://schemas.microsoft.com/office/drawing/2014/main" id="{A950C1E4-77D3-D6E3-4879-E3F66A850B04}"/>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13371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ct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63FB031F-E07C-A5C4-C893-A8ADBBA7BFB2}"/>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2F7F82C-F7D5-7E9C-913E-4841F0DA63F3}"/>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463019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BB91D-B9D7-3B45-A0FE-FFA0FAFB3613}"/>
              </a:ext>
            </a:extLst>
          </p:cNvPr>
          <p:cNvSpPr>
            <a:spLocks noGrp="1"/>
          </p:cNvSpPr>
          <p:nvPr>
            <p:ph type="sldNum" sz="quarter" idx="4"/>
          </p:nvPr>
        </p:nvSpPr>
        <p:spPr>
          <a:xfrm>
            <a:off x="11098050" y="579020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231683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11797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60C0162-0924-684A-8ECD-9469176DAC1A}"/>
              </a:ext>
            </a:extLst>
          </p:cNvPr>
          <p:cNvSpPr>
            <a:spLocks noGrp="1"/>
          </p:cNvSpPr>
          <p:nvPr>
            <p:ph type="sldNum" sz="quarter" idx="4"/>
          </p:nvPr>
        </p:nvSpPr>
        <p:spPr>
          <a:xfrm>
            <a:off x="11111112" y="5801494"/>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6C081BE5-010C-AB29-9609-8FCD021527D8}"/>
              </a:ext>
            </a:extLst>
          </p:cNvPr>
          <p:cNvSpPr>
            <a:spLocks noGrp="1"/>
          </p:cNvSpPr>
          <p:nvPr>
            <p:ph type="title"/>
          </p:nvPr>
        </p:nvSpPr>
        <p:spPr>
          <a:xfrm>
            <a:off x="441158" y="388983"/>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Tree>
    <p:extLst>
      <p:ext uri="{BB962C8B-B14F-4D97-AF65-F5344CB8AC3E}">
        <p14:creationId xmlns:p14="http://schemas.microsoft.com/office/powerpoint/2010/main" val="3026644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998D4EC1-E179-FEFA-A98D-F82C1F4BD44F}"/>
              </a:ext>
            </a:extLst>
          </p:cNvPr>
          <p:cNvSpPr>
            <a:spLocks noGrp="1"/>
          </p:cNvSpPr>
          <p:nvPr>
            <p:ph type="ctrTitle" hasCustomPrompt="1"/>
          </p:nvPr>
        </p:nvSpPr>
        <p:spPr>
          <a:xfrm>
            <a:off x="383420" y="2112681"/>
            <a:ext cx="5301916" cy="1789447"/>
          </a:xfrm>
          <a:prstGeom prst="rect">
            <a:avLst/>
          </a:prstGeom>
        </p:spPr>
        <p:txBody>
          <a:bodyPr anchor="b"/>
          <a:lstStyle>
            <a:lvl1pPr algn="ctr">
              <a:defRPr sz="6000" baseline="0">
                <a:solidFill>
                  <a:srgbClr val="005CB9"/>
                </a:solidFill>
              </a:defRPr>
            </a:lvl1pPr>
          </a:lstStyle>
          <a:p>
            <a:r>
              <a:rPr lang="en-US" dirty="0"/>
              <a:t>Use For Title Slide</a:t>
            </a:r>
          </a:p>
        </p:txBody>
      </p:sp>
      <p:sp>
        <p:nvSpPr>
          <p:cNvPr id="2" name="Footer Placeholder 4">
            <a:extLst>
              <a:ext uri="{FF2B5EF4-FFF2-40B4-BE49-F238E27FC236}">
                <a16:creationId xmlns:a16="http://schemas.microsoft.com/office/drawing/2014/main" id="{2297604E-D0BE-E2C0-69B3-A3E46AE38B04}"/>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81853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ooter Placeholder 4">
            <a:extLst>
              <a:ext uri="{FF2B5EF4-FFF2-40B4-BE49-F238E27FC236}">
                <a16:creationId xmlns:a16="http://schemas.microsoft.com/office/drawing/2014/main" id="{1846F533-A284-6744-C4A8-6DEED4E592AE}"/>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4" name="Slide Number Placeholder 5">
            <a:extLst>
              <a:ext uri="{FF2B5EF4-FFF2-40B4-BE49-F238E27FC236}">
                <a16:creationId xmlns:a16="http://schemas.microsoft.com/office/drawing/2014/main" id="{60373B07-ADEA-54FA-0A94-EE748E026F36}"/>
              </a:ext>
            </a:extLst>
          </p:cNvPr>
          <p:cNvSpPr txBox="1">
            <a:spLocks/>
          </p:cNvSpPr>
          <p:nvPr userDrawn="1"/>
        </p:nvSpPr>
        <p:spPr>
          <a:xfrm>
            <a:off x="11069748" y="586066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92888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05701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1">
            <a:extLst>
              <a:ext uri="{FF2B5EF4-FFF2-40B4-BE49-F238E27FC236}">
                <a16:creationId xmlns:a16="http://schemas.microsoft.com/office/drawing/2014/main" id="{2BF1D5FE-93BC-8516-C98B-14BAADBB7DB0}"/>
              </a:ext>
            </a:extLst>
          </p:cNvPr>
          <p:cNvSpPr>
            <a:spLocks noGrp="1"/>
          </p:cNvSpPr>
          <p:nvPr>
            <p:ph type="title"/>
          </p:nvPr>
        </p:nvSpPr>
        <p:spPr>
          <a:xfrm>
            <a:off x="441158"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2" name="Footer Placeholder 4">
            <a:extLst>
              <a:ext uri="{FF2B5EF4-FFF2-40B4-BE49-F238E27FC236}">
                <a16:creationId xmlns:a16="http://schemas.microsoft.com/office/drawing/2014/main" id="{4299AFCB-39FD-C544-B5A1-2E4DE5BC4199}"/>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4" name="Slide Number Placeholder 5">
            <a:extLst>
              <a:ext uri="{FF2B5EF4-FFF2-40B4-BE49-F238E27FC236}">
                <a16:creationId xmlns:a16="http://schemas.microsoft.com/office/drawing/2014/main" id="{0A99ED2F-16A4-77E8-6E7B-D1D85A60D1FC}"/>
              </a:ext>
            </a:extLst>
          </p:cNvPr>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0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79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3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E0606254-0674-D686-34DC-E9ED9EC50132}"/>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56494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B99FAE28-F2B8-C8E0-4D04-72E7AD249E32}"/>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
        <p:nvSpPr>
          <p:cNvPr id="2" name="Footer Placeholder 4">
            <a:extLst>
              <a:ext uri="{FF2B5EF4-FFF2-40B4-BE49-F238E27FC236}">
                <a16:creationId xmlns:a16="http://schemas.microsoft.com/office/drawing/2014/main" id="{5CAD7291-3B7E-BFB9-67EA-BA555DBAB738}"/>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3925959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94833D1B-F19B-3458-76B5-0C11C498D1B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500B0067-6356-7102-F2FE-BC9C191E2E18}"/>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5599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AA9D9FF-6E43-529D-FB75-1267AD9FB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8A6F155-3923-0D20-BD54-F0105AC7A44B}"/>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E362FBFF-7356-7128-2AB8-11BFB0FD5D6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249FCB05-EB58-5C1D-B48E-CF9DC4096984}"/>
              </a:ext>
            </a:extLst>
          </p:cNvPr>
          <p:cNvSpPr txBox="1">
            <a:spLocks/>
          </p:cNvSpPr>
          <p:nvPr userDrawn="1"/>
        </p:nvSpPr>
        <p:spPr>
          <a:xfrm>
            <a:off x="11607501" y="580512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88210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F7E53B-4F77-C624-70F4-A208CC98DABB}"/>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
        <p:nvSpPr>
          <p:cNvPr id="2" name="Footer Placeholder 4">
            <a:extLst>
              <a:ext uri="{FF2B5EF4-FFF2-40B4-BE49-F238E27FC236}">
                <a16:creationId xmlns:a16="http://schemas.microsoft.com/office/drawing/2014/main" id="{03029DEE-CEEB-6EFE-E06D-FBCB1608E9D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81D67BF6-46EB-E6CB-96D2-D5E6463BBCEA}"/>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8787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45A4F138-56D8-3146-B8F9-A5580A829B39}"/>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00584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1443A62-8F34-1E47-B6FE-F056C490D363}"/>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4AA99676-2E74-9AAC-4BC4-BAB3763E5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637BCD6-6921-566C-EF08-CB41AC588E28}"/>
              </a:ext>
            </a:extLst>
          </p:cNvPr>
          <p:cNvSpPr>
            <a:spLocks noGrp="1"/>
          </p:cNvSpPr>
          <p:nvPr>
            <p:ph idx="1"/>
          </p:nvPr>
        </p:nvSpPr>
        <p:spPr>
          <a:xfrm>
            <a:off x="838200" y="1825625"/>
            <a:ext cx="10515600" cy="4107815"/>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31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1041DF79-F082-052F-2636-212847A06A81}"/>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Tree>
    <p:extLst>
      <p:ext uri="{BB962C8B-B14F-4D97-AF65-F5344CB8AC3E}">
        <p14:creationId xmlns:p14="http://schemas.microsoft.com/office/powerpoint/2010/main" val="3409297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tx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tx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Slide Number Placeholder 5">
            <a:extLst>
              <a:ext uri="{FF2B5EF4-FFF2-40B4-BE49-F238E27FC236}">
                <a16:creationId xmlns:a16="http://schemas.microsoft.com/office/drawing/2014/main" id="{F8A58C31-A85F-D34E-BE6D-E9832B5241FD}"/>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57117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tx1"/>
                </a:solidFill>
              </a:defRPr>
            </a:lvl1pPr>
          </a:lstStyle>
          <a:p>
            <a:r>
              <a:rPr lang="en-US" dirty="0"/>
              <a:t>Use for Title Slide</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Text Placeholder 2">
            <a:extLst>
              <a:ext uri="{FF2B5EF4-FFF2-40B4-BE49-F238E27FC236}">
                <a16:creationId xmlns:a16="http://schemas.microsoft.com/office/drawing/2014/main" id="{1C5E7516-C4D9-BD4F-8B51-54D500F0D81F}"/>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b="0" i="0">
                <a:solidFill>
                  <a:schemeClr val="tx1"/>
                </a:solidFill>
                <a:latin typeface="VAG Rounded Next" panose="020F0502020203020204" pitchFamily="34" charset="0"/>
              </a:defRPr>
            </a:lvl1pPr>
            <a:lvl2pPr>
              <a:defRPr b="0" i="0">
                <a:solidFill>
                  <a:schemeClr val="tx1"/>
                </a:solidFill>
                <a:latin typeface="VAG Rounded Next" panose="020F0502020203020204" pitchFamily="34" charset="0"/>
              </a:defRPr>
            </a:lvl2pPr>
            <a:lvl3pPr>
              <a:defRPr b="0" i="0">
                <a:solidFill>
                  <a:schemeClr val="tx1"/>
                </a:solidFill>
                <a:latin typeface="VAG Rounded Next" panose="020F0502020203020204" pitchFamily="34" charset="0"/>
              </a:defRPr>
            </a:lvl3pPr>
            <a:lvl4pPr>
              <a:defRPr b="0" i="0">
                <a:solidFill>
                  <a:schemeClr val="tx1"/>
                </a:solidFill>
                <a:latin typeface="VAG Rounded Next" panose="020F0502020203020204" pitchFamily="34" charset="0"/>
              </a:defRPr>
            </a:lvl4pPr>
            <a:lvl5pPr>
              <a:defRPr b="0" i="0">
                <a:solidFill>
                  <a:schemeClr val="tx1"/>
                </a:solidFill>
                <a:latin typeface="VAG Rounded Next" panose="020F0502020203020204" pitchFamily="34" charset="0"/>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80FE03D-273A-D940-9238-AFB89566E52F}"/>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8831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tx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Slide Number Placeholder 5">
            <a:extLst>
              <a:ext uri="{FF2B5EF4-FFF2-40B4-BE49-F238E27FC236}">
                <a16:creationId xmlns:a16="http://schemas.microsoft.com/office/drawing/2014/main" id="{A9D20B61-A5BD-9D42-A633-C9560CD675E5}"/>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981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452461F4-01A7-7948-B507-8DA43A573D2C}"/>
              </a:ext>
            </a:extLst>
          </p:cNvPr>
          <p:cNvSpPr>
            <a:spLocks noGrp="1"/>
          </p:cNvSpPr>
          <p:nvPr>
            <p:ph sz="quarter" idx="4"/>
          </p:nvPr>
        </p:nvSpPr>
        <p:spPr>
          <a:xfrm>
            <a:off x="6038850" y="2505075"/>
            <a:ext cx="5183188"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8" name="Footer Placeholder 7"/>
          <p:cNvSpPr>
            <a:spLocks noGrp="1"/>
          </p:cNvSpPr>
          <p:nvPr>
            <p:ph type="ftr" sz="quarter" idx="11"/>
          </p:nvPr>
        </p:nvSpPr>
        <p:spPr/>
        <p:txBody>
          <a:bodyPr/>
          <a:lstStyle/>
          <a:p>
            <a:endParaRPr lang="en-US"/>
          </a:p>
        </p:txBody>
      </p:sp>
      <p:sp>
        <p:nvSpPr>
          <p:cNvPr id="10" name="Title 1">
            <a:extLst>
              <a:ext uri="{FF2B5EF4-FFF2-40B4-BE49-F238E27FC236}">
                <a16:creationId xmlns:a16="http://schemas.microsoft.com/office/drawing/2014/main" id="{C6DDD88F-DC5B-DC42-86F9-3FD2623D45A0}"/>
              </a:ext>
            </a:extLst>
          </p:cNvPr>
          <p:cNvSpPr>
            <a:spLocks noGrp="1"/>
          </p:cNvSpPr>
          <p:nvPr>
            <p:ph type="title"/>
          </p:nvPr>
        </p:nvSpPr>
        <p:spPr>
          <a:xfrm>
            <a:off x="706438" y="365125"/>
            <a:ext cx="10515600" cy="1325563"/>
          </a:xfrm>
        </p:spPr>
        <p:txBody>
          <a:bodyPr/>
          <a:lstStyle>
            <a:lvl1pPr>
              <a:defRPr>
                <a:solidFill>
                  <a:schemeClr val="tx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D1D7662C-1F7A-A44A-B3FE-E110851E17DC}"/>
              </a:ext>
            </a:extLst>
          </p:cNvPr>
          <p:cNvSpPr>
            <a:spLocks noGrp="1"/>
          </p:cNvSpPr>
          <p:nvPr>
            <p:ph type="body" idx="1"/>
          </p:nvPr>
        </p:nvSpPr>
        <p:spPr>
          <a:xfrm>
            <a:off x="70643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AD423849-6D95-0445-81B8-FD11A3F4FAB5}"/>
              </a:ext>
            </a:extLst>
          </p:cNvPr>
          <p:cNvSpPr>
            <a:spLocks noGrp="1"/>
          </p:cNvSpPr>
          <p:nvPr>
            <p:ph sz="half" idx="2"/>
          </p:nvPr>
        </p:nvSpPr>
        <p:spPr>
          <a:xfrm>
            <a:off x="706438" y="2505075"/>
            <a:ext cx="5157787"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17ED143-8809-C140-B364-74F450A4B710}"/>
              </a:ext>
            </a:extLst>
          </p:cNvPr>
          <p:cNvSpPr>
            <a:spLocks noGrp="1"/>
          </p:cNvSpPr>
          <p:nvPr>
            <p:ph type="body" sz="quarter" idx="3"/>
          </p:nvPr>
        </p:nvSpPr>
        <p:spPr>
          <a:xfrm>
            <a:off x="6038850" y="1681163"/>
            <a:ext cx="5183188" cy="823912"/>
          </a:xfr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2" name="Slide Number Placeholder 5">
            <a:extLst>
              <a:ext uri="{FF2B5EF4-FFF2-40B4-BE49-F238E27FC236}">
                <a16:creationId xmlns:a16="http://schemas.microsoft.com/office/drawing/2014/main" id="{36E27D65-013B-40AB-51BC-447E332A244E}"/>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87229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54483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3B54BA18-D122-3040-9A70-3BCC1A6B82F8}"/>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527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13143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72287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6A228D7-EDF0-9747-980E-75219C4D5B20}"/>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65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4060437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3CCCE87E-859D-2089-5A83-519D1B63A8D1}"/>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4094068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1F971FFE-5F82-214F-B930-074FEDA41A11}"/>
              </a:ext>
            </a:extLst>
          </p:cNvPr>
          <p:cNvSpPr>
            <a:spLocks noGrp="1"/>
          </p:cNvSpPr>
          <p:nvPr>
            <p:ph idx="1"/>
          </p:nvPr>
        </p:nvSpPr>
        <p:spPr>
          <a:xfrm>
            <a:off x="311949" y="1825625"/>
            <a:ext cx="6007768" cy="4257584"/>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3691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3" name="Footer Placeholder 4">
            <a:extLst>
              <a:ext uri="{FF2B5EF4-FFF2-40B4-BE49-F238E27FC236}">
                <a16:creationId xmlns:a16="http://schemas.microsoft.com/office/drawing/2014/main" id="{54BB3F2B-252E-2FC8-F866-D60418A41A60}"/>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120606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326317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Slide Number Placeholder 5">
            <a:extLst>
              <a:ext uri="{FF2B5EF4-FFF2-40B4-BE49-F238E27FC236}">
                <a16:creationId xmlns:a16="http://schemas.microsoft.com/office/drawing/2014/main" id="{2153B116-7B70-587C-DDBF-77C9270196DD}"/>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007279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B70D6AA-087E-F240-8E33-F5516D25BC8B}"/>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3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1794902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24064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6" name="Text Placeholder 2">
            <a:extLst>
              <a:ext uri="{FF2B5EF4-FFF2-40B4-BE49-F238E27FC236}">
                <a16:creationId xmlns:a16="http://schemas.microsoft.com/office/drawing/2014/main" id="{11A082CC-6C39-A44F-8361-B789815BE036}"/>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3382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Tree>
    <p:extLst>
      <p:ext uri="{BB962C8B-B14F-4D97-AF65-F5344CB8AC3E}">
        <p14:creationId xmlns:p14="http://schemas.microsoft.com/office/powerpoint/2010/main" val="729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40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1480" y="457200"/>
            <a:ext cx="3932237" cy="1600200"/>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504488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01480"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E94BAE7-194D-E93F-F632-F0139E776BB5}"/>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86984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baseline="0">
                <a:solidFill>
                  <a:srgbClr val="005CB9"/>
                </a:solidFill>
              </a:defRPr>
            </a:lvl1pPr>
          </a:lstStyle>
          <a:p>
            <a:r>
              <a:rPr lang="en-US" dirty="0"/>
              <a:t>Brand Template CM Blue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baseline="0">
                <a:solidFill>
                  <a:srgbClr val="005CB9"/>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grpSp>
        <p:nvGrpSpPr>
          <p:cNvPr id="5" name="Group 4">
            <a:extLst>
              <a:ext uri="{FF2B5EF4-FFF2-40B4-BE49-F238E27FC236}">
                <a16:creationId xmlns:a16="http://schemas.microsoft.com/office/drawing/2014/main" id="{0E7355DF-D649-B4DD-7627-226E5449775E}"/>
              </a:ext>
            </a:extLst>
          </p:cNvPr>
          <p:cNvGrpSpPr/>
          <p:nvPr userDrawn="1"/>
        </p:nvGrpSpPr>
        <p:grpSpPr>
          <a:xfrm>
            <a:off x="3760224" y="6121427"/>
            <a:ext cx="4871404" cy="693333"/>
            <a:chOff x="4545083" y="6226629"/>
            <a:chExt cx="4104763" cy="584219"/>
          </a:xfrm>
        </p:grpSpPr>
        <p:pic>
          <p:nvPicPr>
            <p:cNvPr id="6" name="Picture 11">
              <a:extLst>
                <a:ext uri="{FF2B5EF4-FFF2-40B4-BE49-F238E27FC236}">
                  <a16:creationId xmlns:a16="http://schemas.microsoft.com/office/drawing/2014/main" id="{B09ECF1C-CF78-D364-6A28-815E496C87D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63F4EF3-D828-08D6-A7A9-0468C85CEC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54F645C-620B-3E7A-48F8-48C4A75389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73AF63FF-9FE5-5261-6072-FCFDC5930AF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2" name="Picture 11" descr="A blue and white badge with text&#10;&#10;Description automatically generated">
              <a:extLst>
                <a:ext uri="{FF2B5EF4-FFF2-40B4-BE49-F238E27FC236}">
                  <a16:creationId xmlns:a16="http://schemas.microsoft.com/office/drawing/2014/main" id="{ECB71718-232C-FD42-616F-B5A6D0F3020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Tree>
    <p:extLst>
      <p:ext uri="{BB962C8B-B14F-4D97-AF65-F5344CB8AC3E}">
        <p14:creationId xmlns:p14="http://schemas.microsoft.com/office/powerpoint/2010/main" val="231697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55720" y="6279080"/>
            <a:ext cx="4114800" cy="365125"/>
          </a:xfrm>
        </p:spPr>
        <p:txBody>
          <a:bodyPr/>
          <a:lstStyle/>
          <a:p>
            <a:endParaRPr lang="en-US"/>
          </a:p>
        </p:txBody>
      </p:sp>
      <p:sp>
        <p:nvSpPr>
          <p:cNvPr id="7" name="Slide Number Placeholder 5">
            <a:extLst>
              <a:ext uri="{FF2B5EF4-FFF2-40B4-BE49-F238E27FC236}">
                <a16:creationId xmlns:a16="http://schemas.microsoft.com/office/drawing/2014/main" id="{FD583408-F86C-35D5-C62B-74BFBE6C2A00}"/>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76457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F4185B88-4174-1A1D-2412-FBF3BA418BB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9700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2.xml"/><Relationship Id="rId7" Type="http://schemas.openxmlformats.org/officeDocument/2006/relationships/image" Target="../media/image32.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6.emf"/><Relationship Id="rId5" Type="http://schemas.openxmlformats.org/officeDocument/2006/relationships/image" Target="../media/image35.jpeg"/><Relationship Id="rId4" Type="http://schemas.openxmlformats.org/officeDocument/2006/relationships/theme" Target="../theme/theme10.xml"/><Relationship Id="rId9"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5.xml"/><Relationship Id="rId7" Type="http://schemas.openxmlformats.org/officeDocument/2006/relationships/image" Target="../media/image32.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8.emf"/><Relationship Id="rId5" Type="http://schemas.openxmlformats.org/officeDocument/2006/relationships/image" Target="../media/image37.jpg"/><Relationship Id="rId4" Type="http://schemas.openxmlformats.org/officeDocument/2006/relationships/theme" Target="../theme/theme11.xml"/><Relationship Id="rId9"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8.xml"/><Relationship Id="rId7" Type="http://schemas.openxmlformats.org/officeDocument/2006/relationships/image" Target="../media/image23.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0.emf"/><Relationship Id="rId5" Type="http://schemas.openxmlformats.org/officeDocument/2006/relationships/image" Target="../media/image39.jpeg"/><Relationship Id="rId4" Type="http://schemas.openxmlformats.org/officeDocument/2006/relationships/theme" Target="../theme/theme12.xml"/><Relationship Id="rId9"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1.xml"/><Relationship Id="rId7" Type="http://schemas.openxmlformats.org/officeDocument/2006/relationships/image" Target="../media/image23.em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42.emf"/><Relationship Id="rId5" Type="http://schemas.openxmlformats.org/officeDocument/2006/relationships/image" Target="../media/image41.jpeg"/><Relationship Id="rId4" Type="http://schemas.openxmlformats.org/officeDocument/2006/relationships/theme" Target="../theme/theme13.xml"/><Relationship Id="rId9"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4.xml"/><Relationship Id="rId7" Type="http://schemas.openxmlformats.org/officeDocument/2006/relationships/image" Target="../media/image23.emf"/><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theme" Target="../theme/theme14.xml"/><Relationship Id="rId9"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theme" Target="../theme/theme15.xml"/><Relationship Id="rId1" Type="http://schemas.openxmlformats.org/officeDocument/2006/relationships/slideLayout" Target="../slideLayouts/slideLayout55.xml"/><Relationship Id="rId5" Type="http://schemas.openxmlformats.org/officeDocument/2006/relationships/image" Target="../media/image3.png"/><Relationship Id="rId4" Type="http://schemas.openxmlformats.org/officeDocument/2006/relationships/image" Target="../media/image4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1.png"/><Relationship Id="rId4" Type="http://schemas.openxmlformats.org/officeDocument/2006/relationships/slideLayout" Target="../slideLayouts/slideLayout10.xml"/><Relationship Id="rId9" Type="http://schemas.openxmlformats.org/officeDocument/2006/relationships/image" Target="../media/image10.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1.png"/><Relationship Id="rId4" Type="http://schemas.openxmlformats.org/officeDocument/2006/relationships/slideLayout" Target="../slideLayouts/slideLayout16.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1.png"/><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7.xml"/><Relationship Id="rId7" Type="http://schemas.openxmlformats.org/officeDocument/2006/relationships/image" Target="../media/image23.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2.emf"/><Relationship Id="rId5" Type="http://schemas.openxmlformats.org/officeDocument/2006/relationships/image" Target="../media/image21.jpg"/><Relationship Id="rId4" Type="http://schemas.openxmlformats.org/officeDocument/2006/relationships/theme" Target="../theme/theme5.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0.xml"/><Relationship Id="rId7" Type="http://schemas.openxmlformats.org/officeDocument/2006/relationships/image" Target="../media/image23.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6.emf"/><Relationship Id="rId5" Type="http://schemas.openxmlformats.org/officeDocument/2006/relationships/image" Target="../media/image25.jpg"/><Relationship Id="rId4" Type="http://schemas.openxmlformats.org/officeDocument/2006/relationships/theme" Target="../theme/theme6.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3.xml"/><Relationship Id="rId7" Type="http://schemas.openxmlformats.org/officeDocument/2006/relationships/image" Target="../media/image23.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8.emf"/><Relationship Id="rId5" Type="http://schemas.openxmlformats.org/officeDocument/2006/relationships/image" Target="../media/image27.jpg"/><Relationship Id="rId4" Type="http://schemas.openxmlformats.org/officeDocument/2006/relationships/theme" Target="../theme/theme7.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6.xml"/><Relationship Id="rId7" Type="http://schemas.openxmlformats.org/officeDocument/2006/relationships/image" Target="../media/image23.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theme" Target="../theme/theme8.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Layout" Target="../slideLayouts/slideLayout39.xml"/><Relationship Id="rId7" Type="http://schemas.openxmlformats.org/officeDocument/2006/relationships/image" Target="../media/image3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32.emf"/><Relationship Id="rId5" Type="http://schemas.openxmlformats.org/officeDocument/2006/relationships/image" Target="../media/image31.jpeg"/><Relationship Id="rId4" Type="http://schemas.openxmlformats.org/officeDocument/2006/relationships/theme" Target="../theme/theme9.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6501D2-60F7-9D44-0CEC-D3D21069A6D2}"/>
              </a:ext>
            </a:extLst>
          </p:cNvPr>
          <p:cNvPicPr>
            <a:picLocks noChangeAspect="1"/>
          </p:cNvPicPr>
          <p:nvPr userDrawn="1"/>
        </p:nvPicPr>
        <p:blipFill>
          <a:blip r:embed="rId8"/>
          <a:stretch>
            <a:fillRect/>
          </a:stretch>
        </p:blipFill>
        <p:spPr>
          <a:xfrm>
            <a:off x="659298" y="6307019"/>
            <a:ext cx="2092380" cy="432310"/>
          </a:xfrm>
          <a:prstGeom prst="rect">
            <a:avLst/>
          </a:prstGeom>
        </p:spPr>
      </p:pic>
      <p:sp>
        <p:nvSpPr>
          <p:cNvPr id="2" name="Title Placeholder 1"/>
          <p:cNvSpPr>
            <a:spLocks noGrp="1"/>
          </p:cNvSpPr>
          <p:nvPr>
            <p:ph type="title"/>
          </p:nvPr>
        </p:nvSpPr>
        <p:spPr>
          <a:xfrm>
            <a:off x="679176" y="365125"/>
            <a:ext cx="10543006"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679176" y="1825625"/>
            <a:ext cx="10543006"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193792" y="6306957"/>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10" name="Picture 9">
            <a:extLst>
              <a:ext uri="{FF2B5EF4-FFF2-40B4-BE49-F238E27FC236}">
                <a16:creationId xmlns:a16="http://schemas.microsoft.com/office/drawing/2014/main" id="{35A17F0B-FB42-15C2-6966-4984F1690C7F}"/>
              </a:ext>
            </a:extLst>
          </p:cNvPr>
          <p:cNvPicPr>
            <a:picLocks noChangeAspect="1"/>
          </p:cNvPicPr>
          <p:nvPr userDrawn="1"/>
        </p:nvPicPr>
        <p:blipFill>
          <a:blip r:embed="rId9"/>
          <a:stretch>
            <a:fillRect/>
          </a:stretch>
        </p:blipFill>
        <p:spPr>
          <a:xfrm>
            <a:off x="10802039" y="5540749"/>
            <a:ext cx="1398274" cy="1325564"/>
          </a:xfrm>
          <a:prstGeom prst="rect">
            <a:avLst/>
          </a:prstGeom>
        </p:spPr>
      </p:pic>
      <p:pic>
        <p:nvPicPr>
          <p:cNvPr id="4" name="Picture 3" descr="A logo with a person running around a globe&#10;&#10;Description automatically generated">
            <a:extLst>
              <a:ext uri="{FF2B5EF4-FFF2-40B4-BE49-F238E27FC236}">
                <a16:creationId xmlns:a16="http://schemas.microsoft.com/office/drawing/2014/main" id="{374AAAFF-C947-3BD3-62A0-138960BACE5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25591" y="5987251"/>
            <a:ext cx="859536" cy="859536"/>
          </a:xfrm>
          <a:prstGeom prst="rect">
            <a:avLst/>
          </a:prstGeom>
        </p:spPr>
      </p:pic>
    </p:spTree>
    <p:extLst>
      <p:ext uri="{BB962C8B-B14F-4D97-AF65-F5344CB8AC3E}">
        <p14:creationId xmlns:p14="http://schemas.microsoft.com/office/powerpoint/2010/main" val="164571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E1C4E-1538-8E35-4BE6-13F7C626DB91}"/>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40494"/>
          <a:stretch/>
        </p:blipFill>
        <p:spPr>
          <a:xfrm>
            <a:off x="5850823" y="0"/>
            <a:ext cx="6341177"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5" name="Picture 4">
            <a:extLst>
              <a:ext uri="{FF2B5EF4-FFF2-40B4-BE49-F238E27FC236}">
                <a16:creationId xmlns:a16="http://schemas.microsoft.com/office/drawing/2014/main" id="{58DF2C51-D6B3-F7E9-2BDE-B474122B87A0}"/>
              </a:ext>
            </a:extLst>
          </p:cNvPr>
          <p:cNvPicPr>
            <a:picLocks noChangeAspect="1"/>
          </p:cNvPicPr>
          <p:nvPr userDrawn="1"/>
        </p:nvPicPr>
        <p:blipFill>
          <a:blip r:embed="rId6"/>
          <a:stretch>
            <a:fillRect/>
          </a:stretch>
        </p:blipFill>
        <p:spPr>
          <a:xfrm flipH="1">
            <a:off x="-16626" y="5668133"/>
            <a:ext cx="1198180" cy="1198180"/>
          </a:xfrm>
          <a:prstGeom prst="rect">
            <a:avLst/>
          </a:prstGeom>
        </p:spPr>
      </p:pic>
      <p:pic>
        <p:nvPicPr>
          <p:cNvPr id="10" name="Picture 9">
            <a:extLst>
              <a:ext uri="{FF2B5EF4-FFF2-40B4-BE49-F238E27FC236}">
                <a16:creationId xmlns:a16="http://schemas.microsoft.com/office/drawing/2014/main" id="{DCBE67B2-138A-8BF9-AA89-FBA338E50E0D}"/>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2" name="Picture 11">
            <a:extLst>
              <a:ext uri="{FF2B5EF4-FFF2-40B4-BE49-F238E27FC236}">
                <a16:creationId xmlns:a16="http://schemas.microsoft.com/office/drawing/2014/main" id="{9EE3D9F1-4747-DCA2-BDDA-34567146FD67}"/>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3" name="Picture 12" descr="A logo with a person running&#10;&#10;Description automatically generated">
            <a:extLst>
              <a:ext uri="{FF2B5EF4-FFF2-40B4-BE49-F238E27FC236}">
                <a16:creationId xmlns:a16="http://schemas.microsoft.com/office/drawing/2014/main" id="{CC93F5CE-845E-B28E-7C0B-47480E21F2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57976196"/>
      </p:ext>
    </p:extLst>
  </p:cSld>
  <p:clrMap bg1="dk1" tx1="lt1" bg2="dk2" tx2="lt2" accent1="accent1" accent2="accent2" accent3="accent3" accent4="accent4" accent5="accent5" accent6="accent6" hlink="hlink" folHlink="folHlink"/>
  <p:sldLayoutIdLst>
    <p:sldLayoutId id="2147483748" r:id="rId1"/>
    <p:sldLayoutId id="2147483774" r:id="rId2"/>
    <p:sldLayoutId id="2147483749"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6B3073-1869-B74E-94A0-17D0AB7FA9F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4" name="Picture 3">
            <a:extLst>
              <a:ext uri="{FF2B5EF4-FFF2-40B4-BE49-F238E27FC236}">
                <a16:creationId xmlns:a16="http://schemas.microsoft.com/office/drawing/2014/main" id="{E488D270-51EA-25A8-D9EF-9F2F605F686C}"/>
              </a:ext>
            </a:extLst>
          </p:cNvPr>
          <p:cNvPicPr>
            <a:picLocks noChangeAspect="1"/>
          </p:cNvPicPr>
          <p:nvPr userDrawn="1"/>
        </p:nvPicPr>
        <p:blipFill>
          <a:blip r:embed="rId6">
            <a:alphaModFix/>
          </a:blip>
          <a:stretch>
            <a:fillRect/>
          </a:stretch>
        </p:blipFill>
        <p:spPr>
          <a:xfrm flipH="1">
            <a:off x="0" y="5930536"/>
            <a:ext cx="927463" cy="927463"/>
          </a:xfrm>
          <a:prstGeom prst="rect">
            <a:avLst/>
          </a:prstGeom>
        </p:spPr>
      </p:pic>
      <p:sp>
        <p:nvSpPr>
          <p:cNvPr id="7" name="Slide Number Placeholder 5">
            <a:extLst>
              <a:ext uri="{FF2B5EF4-FFF2-40B4-BE49-F238E27FC236}">
                <a16:creationId xmlns:a16="http://schemas.microsoft.com/office/drawing/2014/main" id="{67202220-6E11-1D63-ADD4-3404D24CB1E7}"/>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10" name="Picture 9">
            <a:extLst>
              <a:ext uri="{FF2B5EF4-FFF2-40B4-BE49-F238E27FC236}">
                <a16:creationId xmlns:a16="http://schemas.microsoft.com/office/drawing/2014/main" id="{24D28A68-3EBA-44EF-DE28-C8BB8F316198}"/>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3" name="Picture 12">
            <a:extLst>
              <a:ext uri="{FF2B5EF4-FFF2-40B4-BE49-F238E27FC236}">
                <a16:creationId xmlns:a16="http://schemas.microsoft.com/office/drawing/2014/main" id="{1417CD67-F920-7020-591F-A7DE4F1F91DD}"/>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4" name="Picture 13" descr="A logo with a person running&#10;&#10;Description automatically generated">
            <a:extLst>
              <a:ext uri="{FF2B5EF4-FFF2-40B4-BE49-F238E27FC236}">
                <a16:creationId xmlns:a16="http://schemas.microsoft.com/office/drawing/2014/main" id="{92A6C011-AFA0-CB43-4098-AEF43FE0D68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2719380021"/>
      </p:ext>
    </p:extLst>
  </p:cSld>
  <p:clrMap bg1="dk1" tx1="lt1" bg2="dk2" tx2="lt2" accent1="accent1" accent2="accent2" accent3="accent3" accent4="accent4" accent5="accent5" accent6="accent6" hlink="hlink" folHlink="folHlink"/>
  <p:sldLayoutIdLst>
    <p:sldLayoutId id="2147483751" r:id="rId1"/>
    <p:sldLayoutId id="2147483775" r:id="rId2"/>
    <p:sldLayoutId id="2147483752"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erson and a child sitting at a table&#10;&#10;Description automatically generated with medium confidence">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6" y="0"/>
            <a:ext cx="5354052" cy="6877878"/>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403A84A1-91AA-5D37-37B6-CF27F7C09E61}"/>
              </a:ext>
            </a:extLst>
          </p:cNvPr>
          <p:cNvPicPr>
            <a:picLocks noChangeAspect="1"/>
          </p:cNvPicPr>
          <p:nvPr userDrawn="1"/>
        </p:nvPicPr>
        <p:blipFill rotWithShape="1">
          <a:blip r:embed="rId6">
            <a:alphaModFix/>
          </a:blip>
          <a:srcRect l="33059" t="-18410" b="1"/>
          <a:stretch/>
        </p:blipFill>
        <p:spPr>
          <a:xfrm>
            <a:off x="-1" y="6083209"/>
            <a:ext cx="1961767" cy="772093"/>
          </a:xfrm>
          <a:prstGeom prst="rect">
            <a:avLst/>
          </a:prstGeom>
        </p:spPr>
      </p:pic>
      <p:pic>
        <p:nvPicPr>
          <p:cNvPr id="5" name="Picture 4">
            <a:extLst>
              <a:ext uri="{FF2B5EF4-FFF2-40B4-BE49-F238E27FC236}">
                <a16:creationId xmlns:a16="http://schemas.microsoft.com/office/drawing/2014/main" id="{EE90A5EB-68F0-DF18-E813-7E35ECCFCB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D06C3E18-9078-2A2A-B21A-36F2A68E81A2}"/>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22503237-F7DB-45B1-E5CD-777EC35F865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10325775"/>
      </p:ext>
    </p:extLst>
  </p:cSld>
  <p:clrMap bg1="dk1" tx1="lt1" bg2="dk2" tx2="lt2" accent1="accent1" accent2="accent2" accent3="accent3" accent4="accent4" accent5="accent5" accent6="accent6" hlink="hlink" folHlink="folHlink"/>
  <p:sldLayoutIdLst>
    <p:sldLayoutId id="2147483727" r:id="rId1"/>
    <p:sldLayoutId id="2147483776" r:id="rId2"/>
    <p:sldLayoutId id="214748366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8" y="0"/>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335505" y="6249767"/>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5A8226FF-937A-9115-B299-1DB5931F9F27}"/>
              </a:ext>
            </a:extLst>
          </p:cNvPr>
          <p:cNvPicPr>
            <a:picLocks noChangeAspect="1"/>
          </p:cNvPicPr>
          <p:nvPr userDrawn="1"/>
        </p:nvPicPr>
        <p:blipFill>
          <a:blip r:embed="rId6">
            <a:alphaModFix/>
          </a:blip>
          <a:stretch>
            <a:fillRect/>
          </a:stretch>
        </p:blipFill>
        <p:spPr>
          <a:xfrm rot="5400000" flipV="1">
            <a:off x="10878933" y="5557934"/>
            <a:ext cx="1325563" cy="1325563"/>
          </a:xfrm>
          <a:prstGeom prst="rect">
            <a:avLst/>
          </a:prstGeom>
        </p:spPr>
      </p:pic>
      <p:pic>
        <p:nvPicPr>
          <p:cNvPr id="5" name="Picture 4">
            <a:extLst>
              <a:ext uri="{FF2B5EF4-FFF2-40B4-BE49-F238E27FC236}">
                <a16:creationId xmlns:a16="http://schemas.microsoft.com/office/drawing/2014/main" id="{D7D4EC2B-2E72-5B39-D873-51E350C18F3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8" name="Picture 7">
            <a:extLst>
              <a:ext uri="{FF2B5EF4-FFF2-40B4-BE49-F238E27FC236}">
                <a16:creationId xmlns:a16="http://schemas.microsoft.com/office/drawing/2014/main" id="{B6209E5B-B643-C5AE-7C05-AF7DE3586DF5}"/>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9" name="Picture 8" descr="A logo with a person running around a globe&#10;&#10;Description automatically generated">
            <a:extLst>
              <a:ext uri="{FF2B5EF4-FFF2-40B4-BE49-F238E27FC236}">
                <a16:creationId xmlns:a16="http://schemas.microsoft.com/office/drawing/2014/main" id="{99CDED1C-43B5-94B1-A5B0-6337DFB2C68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52799043"/>
      </p:ext>
    </p:extLst>
  </p:cSld>
  <p:clrMap bg1="dk1" tx1="lt1" bg2="dk2" tx2="lt2" accent1="accent1" accent2="accent2" accent3="accent3" accent4="accent4" accent5="accent5" accent6="accent6" hlink="hlink" folHlink="folHlink"/>
  <p:sldLayoutIdLst>
    <p:sldLayoutId id="2147483754" r:id="rId1"/>
    <p:sldLayoutId id="2147483777" r:id="rId2"/>
    <p:sldLayoutId id="214748375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EFECB-6CB0-74D6-CAE3-A817A0932913}"/>
              </a:ext>
            </a:extLst>
          </p:cNvPr>
          <p:cNvPicPr>
            <a:picLocks noChangeAspect="1"/>
          </p:cNvPicPr>
          <p:nvPr userDrawn="1"/>
        </p:nvPicPr>
        <p:blipFill>
          <a:blip r:embed="rId5"/>
          <a:stretch>
            <a:fillRect/>
          </a:stretch>
        </p:blipFill>
        <p:spPr>
          <a:xfrm flipH="1">
            <a:off x="0" y="4834289"/>
            <a:ext cx="3907364" cy="2023711"/>
          </a:xfrm>
          <a:prstGeom prst="rect">
            <a:avLst/>
          </a:prstGeom>
        </p:spPr>
      </p:pic>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845443" y="-1"/>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65CE2E8-6A57-A77F-5EE2-905B7134EE5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F63A410C-810F-56CF-C115-69983D33958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989E06DF-C2E9-2F73-6D41-4C727E01418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589264557"/>
      </p:ext>
    </p:extLst>
  </p:cSld>
  <p:clrMap bg1="dk1" tx1="lt1" bg2="dk2" tx2="lt2" accent1="accent1" accent2="accent2" accent3="accent3" accent4="accent4" accent5="accent5" accent6="accent6" hlink="hlink" folHlink="folHlink"/>
  <p:sldLayoutIdLst>
    <p:sldLayoutId id="2147483757" r:id="rId1"/>
    <p:sldLayoutId id="2147483778" r:id="rId2"/>
    <p:sldLayoutId id="2147483758"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1E2BE-A42F-1C9B-05E6-D0C8D6724718}"/>
              </a:ext>
            </a:extLst>
          </p:cNvPr>
          <p:cNvPicPr>
            <a:picLocks noChangeAspect="1"/>
          </p:cNvPicPr>
          <p:nvPr userDrawn="1"/>
        </p:nvPicPr>
        <p:blipFill>
          <a:blip r:embed="rId3">
            <a:alphaModFix/>
          </a:blip>
          <a:stretch>
            <a:fillRect/>
          </a:stretch>
        </p:blipFill>
        <p:spPr>
          <a:xfrm>
            <a:off x="4118048" y="4266583"/>
            <a:ext cx="3974965" cy="791180"/>
          </a:xfrm>
          <a:prstGeom prst="rect">
            <a:avLst/>
          </a:prstGeom>
        </p:spPr>
      </p:pic>
      <p:pic>
        <p:nvPicPr>
          <p:cNvPr id="2" name="Picture 1">
            <a:extLst>
              <a:ext uri="{FF2B5EF4-FFF2-40B4-BE49-F238E27FC236}">
                <a16:creationId xmlns:a16="http://schemas.microsoft.com/office/drawing/2014/main" id="{40321D27-BF3A-9649-9355-FC02449E585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35728" y="2989853"/>
            <a:ext cx="3955904" cy="817335"/>
          </a:xfrm>
          <a:prstGeom prst="rect">
            <a:avLst/>
          </a:prstGeom>
        </p:spPr>
      </p:pic>
      <p:pic>
        <p:nvPicPr>
          <p:cNvPr id="5" name="Picture 4" descr="A logo with a person running around a globe&#10;&#10;Description automatically generated">
            <a:extLst>
              <a:ext uri="{FF2B5EF4-FFF2-40B4-BE49-F238E27FC236}">
                <a16:creationId xmlns:a16="http://schemas.microsoft.com/office/drawing/2014/main" id="{377451E2-5C25-AA96-3BE2-F005AECF4F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6640" y="2585103"/>
            <a:ext cx="1630680" cy="1630680"/>
          </a:xfrm>
          <a:prstGeom prst="rect">
            <a:avLst/>
          </a:prstGeom>
        </p:spPr>
      </p:pic>
    </p:spTree>
    <p:extLst>
      <p:ext uri="{BB962C8B-B14F-4D97-AF65-F5344CB8AC3E}">
        <p14:creationId xmlns:p14="http://schemas.microsoft.com/office/powerpoint/2010/main" val="3100165188"/>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sz="4400" kern="1200" baseline="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0DAF2">
            <a:alpha val="50371"/>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79080"/>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8" name="Picture 7">
            <a:extLst>
              <a:ext uri="{FF2B5EF4-FFF2-40B4-BE49-F238E27FC236}">
                <a16:creationId xmlns:a16="http://schemas.microsoft.com/office/drawing/2014/main" id="{DEE408B0-FC61-EF40-BE8E-2DA6017EA7B1}"/>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040290" y="6319961"/>
            <a:ext cx="2092380" cy="432310"/>
          </a:xfrm>
          <a:prstGeom prst="rect">
            <a:avLst/>
          </a:prstGeom>
        </p:spPr>
      </p:pic>
      <p:pic>
        <p:nvPicPr>
          <p:cNvPr id="7" name="Picture 6">
            <a:extLst>
              <a:ext uri="{FF2B5EF4-FFF2-40B4-BE49-F238E27FC236}">
                <a16:creationId xmlns:a16="http://schemas.microsoft.com/office/drawing/2014/main" id="{6284E1C7-AD87-9D1E-A120-DD1BF33E97B2}"/>
              </a:ext>
            </a:extLst>
          </p:cNvPr>
          <p:cNvPicPr>
            <a:picLocks noChangeAspect="1"/>
          </p:cNvPicPr>
          <p:nvPr userDrawn="1"/>
        </p:nvPicPr>
        <p:blipFill>
          <a:blip r:embed="rId9">
            <a:alphaModFix/>
          </a:blip>
          <a:stretch>
            <a:fillRect/>
          </a:stretch>
        </p:blipFill>
        <p:spPr>
          <a:xfrm>
            <a:off x="0" y="6185056"/>
            <a:ext cx="3357154" cy="672943"/>
          </a:xfrm>
          <a:prstGeom prst="rect">
            <a:avLst/>
          </a:prstGeom>
        </p:spPr>
      </p:pic>
      <p:pic>
        <p:nvPicPr>
          <p:cNvPr id="9" name="Picture 8" descr="A logo with a person running&#10;&#10;Description automatically generated">
            <a:extLst>
              <a:ext uri="{FF2B5EF4-FFF2-40B4-BE49-F238E27FC236}">
                <a16:creationId xmlns:a16="http://schemas.microsoft.com/office/drawing/2014/main" id="{941F62BC-45CC-9B2C-B11A-EDAE3B84785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75710" y="6063107"/>
            <a:ext cx="859536" cy="859536"/>
          </a:xfrm>
          <a:prstGeom prst="rect">
            <a:avLst/>
          </a:prstGeom>
        </p:spPr>
      </p:pic>
    </p:spTree>
    <p:extLst>
      <p:ext uri="{BB962C8B-B14F-4D97-AF65-F5344CB8AC3E}">
        <p14:creationId xmlns:p14="http://schemas.microsoft.com/office/powerpoint/2010/main" val="34255905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7400" y="6311900"/>
            <a:ext cx="4114800" cy="365125"/>
          </a:xfrm>
          <a:prstGeom prst="rect">
            <a:avLst/>
          </a:prstGeom>
        </p:spPr>
        <p:txBody>
          <a:bodyPr vert="horz" lIns="91440" tIns="45720" rIns="91440" bIns="45720" rtlCol="0" anchor="ctr"/>
          <a:lstStyle>
            <a:lvl1pPr algn="ctr">
              <a:defRPr sz="1200">
                <a:solidFill>
                  <a:srgbClr val="59585C"/>
                </a:solidFill>
              </a:defRPr>
            </a:lvl1pPr>
          </a:lstStyle>
          <a:p>
            <a:endParaRPr lang="en-US" dirty="0"/>
          </a:p>
        </p:txBody>
      </p:sp>
      <p:pic>
        <p:nvPicPr>
          <p:cNvPr id="7" name="Picture 6">
            <a:extLst>
              <a:ext uri="{FF2B5EF4-FFF2-40B4-BE49-F238E27FC236}">
                <a16:creationId xmlns:a16="http://schemas.microsoft.com/office/drawing/2014/main" id="{B4736C99-1F09-455B-A02D-F54FA0C4DA86}"/>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733713" y="5533049"/>
            <a:ext cx="1464975" cy="1324338"/>
          </a:xfrm>
          <a:prstGeom prst="rect">
            <a:avLst/>
          </a:prstGeom>
        </p:spPr>
      </p:pic>
      <p:pic>
        <p:nvPicPr>
          <p:cNvPr id="9" name="Picture 8">
            <a:extLst>
              <a:ext uri="{FF2B5EF4-FFF2-40B4-BE49-F238E27FC236}">
                <a16:creationId xmlns:a16="http://schemas.microsoft.com/office/drawing/2014/main" id="{4A456A69-7DAC-864B-A276-4526E712022B}"/>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8" name="Picture 7" descr="A logo with a person running&#10;&#10;Description automatically generated">
            <a:extLst>
              <a:ext uri="{FF2B5EF4-FFF2-40B4-BE49-F238E27FC236}">
                <a16:creationId xmlns:a16="http://schemas.microsoft.com/office/drawing/2014/main" id="{0FE14CAA-D85E-F3F2-8E9C-A8369FE5924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
        <p:nvSpPr>
          <p:cNvPr id="10" name="Slide Number Placeholder 5">
            <a:extLst>
              <a:ext uri="{FF2B5EF4-FFF2-40B4-BE49-F238E27FC236}">
                <a16:creationId xmlns:a16="http://schemas.microsoft.com/office/drawing/2014/main" id="{4C9FB6F4-E93A-CFEE-0262-70332444563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0209190"/>
      </p:ext>
    </p:extLst>
  </p:cSld>
  <p:clrMap bg1="dk1" tx1="lt1" bg2="dk2" tx2="lt2" accent1="accent1" accent2="accent2" accent3="accent3" accent4="accent4" accent5="accent5" accent6="accent6" hlink="hlink" folHlink="folHlink"/>
  <p:sldLayoutIdLst>
    <p:sldLayoutId id="2147483672" r:id="rId1"/>
    <p:sldLayoutId id="2147483760" r:id="rId2"/>
    <p:sldLayoutId id="2147483761" r:id="rId3"/>
    <p:sldLayoutId id="2147483762" r:id="rId4"/>
    <p:sldLayoutId id="2147483763" r:id="rId5"/>
    <p:sldLayoutId id="2147483764" r:id="rId6"/>
  </p:sldLayoutIdLst>
  <p:hf hdr="0" ftr="0" dt="0"/>
  <p:txStyles>
    <p:titleStyle>
      <a:lvl1pPr algn="l" defTabSz="914400" rtl="0" eaLnBrk="1" latinLnBrk="0" hangingPunct="1">
        <a:lnSpc>
          <a:spcPct val="90000"/>
        </a:lnSpc>
        <a:spcBef>
          <a:spcPct val="0"/>
        </a:spcBef>
        <a:buNone/>
        <a:defRPr sz="4400" b="1" i="0" kern="1200" baseline="0">
          <a:solidFill>
            <a:srgbClr val="53565A"/>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53565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3565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3565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306FD-643B-C759-B3CB-4CF460664876}"/>
              </a:ext>
            </a:extLst>
          </p:cNvPr>
          <p:cNvPicPr>
            <a:picLocks noChangeAspect="1"/>
          </p:cNvPicPr>
          <p:nvPr userDrawn="1"/>
        </p:nvPicPr>
        <p:blipFill>
          <a:blip r:embed="rId8"/>
          <a:stretch>
            <a:fillRect/>
          </a:stretch>
        </p:blipFill>
        <p:spPr>
          <a:xfrm flipH="1">
            <a:off x="8794970" y="6176962"/>
            <a:ext cx="3397029" cy="681037"/>
          </a:xfrm>
          <a:prstGeom prst="rect">
            <a:avLst/>
          </a:prstGeom>
        </p:spPr>
      </p:pic>
      <p:sp>
        <p:nvSpPr>
          <p:cNvPr id="3" name="Rectangle 2">
            <a:extLst>
              <a:ext uri="{FF2B5EF4-FFF2-40B4-BE49-F238E27FC236}">
                <a16:creationId xmlns:a16="http://schemas.microsoft.com/office/drawing/2014/main" id="{E57DC3E6-F61E-881E-3407-3593F7B0E2C5}"/>
              </a:ext>
            </a:extLst>
          </p:cNvPr>
          <p:cNvSpPr/>
          <p:nvPr userDrawn="1"/>
        </p:nvSpPr>
        <p:spPr>
          <a:xfrm>
            <a:off x="0" y="0"/>
            <a:ext cx="12192000" cy="6063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3C96A7AC-248A-C156-3BDE-235FCD350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8" name="Text Placeholder 2">
            <a:extLst>
              <a:ext uri="{FF2B5EF4-FFF2-40B4-BE49-F238E27FC236}">
                <a16:creationId xmlns:a16="http://schemas.microsoft.com/office/drawing/2014/main" id="{7A7F0D34-BADE-3C4B-81A2-DD3ED96A3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24E43EC8-6A33-93A2-EFD5-10F7B763AA3B}"/>
              </a:ext>
            </a:extLst>
          </p:cNvPr>
          <p:cNvSpPr>
            <a:spLocks noGrp="1"/>
          </p:cNvSpPr>
          <p:nvPr>
            <p:ph type="ftr" sz="quarter" idx="3"/>
          </p:nvPr>
        </p:nvSpPr>
        <p:spPr>
          <a:xfrm>
            <a:off x="4317999" y="6311900"/>
            <a:ext cx="426076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44E12E8-1F80-47BE-D339-F30DD34A20CF}"/>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6" name="Picture 5">
            <a:extLst>
              <a:ext uri="{FF2B5EF4-FFF2-40B4-BE49-F238E27FC236}">
                <a16:creationId xmlns:a16="http://schemas.microsoft.com/office/drawing/2014/main" id="{76E80087-C773-AA2D-9288-0A5658E9D3E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5811A960-8848-735D-79F1-C37792D520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Tree>
    <p:extLst>
      <p:ext uri="{BB962C8B-B14F-4D97-AF65-F5344CB8AC3E}">
        <p14:creationId xmlns:p14="http://schemas.microsoft.com/office/powerpoint/2010/main" val="32389699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ftr="0" dt="0"/>
  <p:txStyles>
    <p:titleStyle>
      <a:lvl1pPr algn="l" defTabSz="914400" rtl="0" eaLnBrk="1" latinLnBrk="0" hangingPunct="1">
        <a:lnSpc>
          <a:spcPct val="90000"/>
        </a:lnSpc>
        <a:spcBef>
          <a:spcPct val="0"/>
        </a:spcBef>
        <a:buNone/>
        <a:defRPr sz="4400" b="1" i="0" kern="1200" spc="3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person, necktie, person, wall&#10;&#10;Description automatically generated">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8D390AF-9F76-EECC-D827-FF7CF6337E27}"/>
              </a:ext>
            </a:extLst>
          </p:cNvPr>
          <p:cNvPicPr>
            <a:picLocks noChangeAspect="1"/>
          </p:cNvPicPr>
          <p:nvPr userDrawn="1"/>
        </p:nvPicPr>
        <p:blipFill>
          <a:blip r:embed="rId6">
            <a:alphaModFix/>
          </a:blip>
          <a:stretch>
            <a:fillRect/>
          </a:stretch>
        </p:blipFill>
        <p:spPr>
          <a:xfrm>
            <a:off x="10873448" y="5643154"/>
            <a:ext cx="1318552" cy="121484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7270" y="57776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7908101C-8DB4-FC4A-9BAB-A8D9214BCFE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7" name="Picture 6">
            <a:extLst>
              <a:ext uri="{FF2B5EF4-FFF2-40B4-BE49-F238E27FC236}">
                <a16:creationId xmlns:a16="http://schemas.microsoft.com/office/drawing/2014/main" id="{98105256-D716-5E49-906D-42590D8E2F4E}"/>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0" name="Picture 9" descr="A logo with a person running around a globe&#10;&#10;Description automatically generated">
            <a:extLst>
              <a:ext uri="{FF2B5EF4-FFF2-40B4-BE49-F238E27FC236}">
                <a16:creationId xmlns:a16="http://schemas.microsoft.com/office/drawing/2014/main" id="{C4CB09AE-2155-6824-923B-CEBD8D14893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82679690"/>
      </p:ext>
    </p:extLst>
  </p:cSld>
  <p:clrMap bg1="lt1" tx1="dk1" bg2="lt2" tx2="dk2" accent1="accent1" accent2="accent2" accent3="accent3" accent4="accent4" accent5="accent5" accent6="accent6" hlink="hlink" folHlink="folHlink"/>
  <p:sldLayoutIdLst>
    <p:sldLayoutId id="2147483726" r:id="rId1"/>
    <p:sldLayoutId id="2147483766" r:id="rId2"/>
    <p:sldLayoutId id="2147483663"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D2CAF516-4C4A-9A07-3D51-9FD0C0CA542F}"/>
              </a:ext>
            </a:extLst>
          </p:cNvPr>
          <p:cNvPicPr>
            <a:picLocks noChangeAspect="1"/>
          </p:cNvPicPr>
          <p:nvPr userDrawn="1"/>
        </p:nvPicPr>
        <p:blipFill>
          <a:blip r:embed="rId6">
            <a:alphaModFix/>
          </a:blip>
          <a:stretch>
            <a:fillRect/>
          </a:stretch>
        </p:blipFill>
        <p:spPr>
          <a:xfrm>
            <a:off x="10984596" y="5643154"/>
            <a:ext cx="1214846" cy="1214846"/>
          </a:xfrm>
          <a:prstGeom prst="rect">
            <a:avLst/>
          </a:prstGeom>
        </p:spPr>
      </p:pic>
      <p:sp>
        <p:nvSpPr>
          <p:cNvPr id="6" name="Slide Number Placeholder 5"/>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5" name="Footer Placeholder 4">
            <a:extLst>
              <a:ext uri="{FF2B5EF4-FFF2-40B4-BE49-F238E27FC236}">
                <a16:creationId xmlns:a16="http://schemas.microsoft.com/office/drawing/2014/main" id="{EB37DBEC-A24E-FA11-7305-B33C1337D957}"/>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7" name="Picture 6">
            <a:extLst>
              <a:ext uri="{FF2B5EF4-FFF2-40B4-BE49-F238E27FC236}">
                <a16:creationId xmlns:a16="http://schemas.microsoft.com/office/drawing/2014/main" id="{65203392-72A2-43E2-BAE3-757EDDB2D52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9650AB5D-4CB8-C788-2EAB-3A0F152CF2D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B03AE1B4-FCD3-C171-CC1F-790FA42C8C1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1928850024"/>
      </p:ext>
    </p:extLst>
  </p:cSld>
  <p:clrMap bg1="lt1" tx1="dk1" bg2="lt2" tx2="dk2" accent1="accent1" accent2="accent2" accent3="accent3" accent4="accent4" accent5="accent5" accent6="accent6" hlink="hlink" folHlink="folHlink"/>
  <p:sldLayoutIdLst>
    <p:sldLayoutId id="2147483742" r:id="rId1"/>
    <p:sldLayoutId id="2147483767" r:id="rId2"/>
    <p:sldLayoutId id="2147483743"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58D7A64F-F79B-74B5-5522-374B296D1F55}"/>
              </a:ext>
            </a:extLst>
          </p:cNvPr>
          <p:cNvPicPr>
            <a:picLocks noChangeAspect="1"/>
          </p:cNvPicPr>
          <p:nvPr userDrawn="1"/>
        </p:nvPicPr>
        <p:blipFill>
          <a:blip r:embed="rId6">
            <a:alphaModFix/>
          </a:blip>
          <a:stretch>
            <a:fillRect/>
          </a:stretch>
        </p:blipFill>
        <p:spPr>
          <a:xfrm>
            <a:off x="9916910" y="6176962"/>
            <a:ext cx="2275089" cy="679473"/>
          </a:xfrm>
          <a:prstGeom prst="rect">
            <a:avLst/>
          </a:prstGeom>
        </p:spPr>
      </p:pic>
      <p:sp>
        <p:nvSpPr>
          <p:cNvPr id="5" name="Footer Placeholder 4">
            <a:extLst>
              <a:ext uri="{FF2B5EF4-FFF2-40B4-BE49-F238E27FC236}">
                <a16:creationId xmlns:a16="http://schemas.microsoft.com/office/drawing/2014/main" id="{9360F28F-0088-A47D-D242-6FCCB1E49F8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7" name="Picture 6">
            <a:extLst>
              <a:ext uri="{FF2B5EF4-FFF2-40B4-BE49-F238E27FC236}">
                <a16:creationId xmlns:a16="http://schemas.microsoft.com/office/drawing/2014/main" id="{6B9487C6-08C1-141D-90DF-EA66FF2E98C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04E7401E-4240-E765-AEB3-3CCB0D32E469}"/>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8E6253ED-172B-AE77-5288-6E6B2341924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542950439"/>
      </p:ext>
    </p:extLst>
  </p:cSld>
  <p:clrMap bg1="lt1" tx1="dk1" bg2="lt2" tx2="dk2" accent1="accent1" accent2="accent2" accent3="accent3" accent4="accent4" accent5="accent5" accent6="accent6" hlink="hlink" folHlink="folHlink"/>
  <p:sldLayoutIdLst>
    <p:sldLayoutId id="2147483745" r:id="rId1"/>
    <p:sldLayoutId id="2147483768" r:id="rId2"/>
    <p:sldLayoutId id="2147483746"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056813"/>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5" name="Picture 4">
            <a:extLst>
              <a:ext uri="{FF2B5EF4-FFF2-40B4-BE49-F238E27FC236}">
                <a16:creationId xmlns:a16="http://schemas.microsoft.com/office/drawing/2014/main" id="{5096EDE1-7978-CB6F-95A6-1606694F753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32863"/>
          <a:stretch/>
        </p:blipFill>
        <p:spPr>
          <a:xfrm>
            <a:off x="3563470" y="6136154"/>
            <a:ext cx="7772400" cy="721846"/>
          </a:xfrm>
          <a:prstGeom prst="rect">
            <a:avLst/>
          </a:prstGeom>
        </p:spPr>
      </p:pic>
      <p:pic>
        <p:nvPicPr>
          <p:cNvPr id="8" name="Picture 7">
            <a:extLst>
              <a:ext uri="{FF2B5EF4-FFF2-40B4-BE49-F238E27FC236}">
                <a16:creationId xmlns:a16="http://schemas.microsoft.com/office/drawing/2014/main" id="{8D37D94D-6C47-A630-13A3-7058D040C32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1296ADF0-3B38-8B5A-AA54-474DFB9FC410}"/>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1" name="Picture 10" descr="A logo with a person running around a globe&#10;&#10;Description automatically generated">
            <a:extLst>
              <a:ext uri="{FF2B5EF4-FFF2-40B4-BE49-F238E27FC236}">
                <a16:creationId xmlns:a16="http://schemas.microsoft.com/office/drawing/2014/main" id="{4485DD8C-52EB-D313-72E2-31DA0D8C398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01729057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522E5-A3E3-A28C-E303-29D3256ABB58}"/>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27241"/>
          <a:stretch/>
        </p:blipFill>
        <p:spPr>
          <a:xfrm>
            <a:off x="4612901" y="0"/>
            <a:ext cx="759025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11" name="Picture 10">
            <a:extLst>
              <a:ext uri="{FF2B5EF4-FFF2-40B4-BE49-F238E27FC236}">
                <a16:creationId xmlns:a16="http://schemas.microsoft.com/office/drawing/2014/main" id="{E90A911B-4104-8240-8E33-23E5B2646CB8}"/>
              </a:ext>
            </a:extLst>
          </p:cNvPr>
          <p:cNvPicPr>
            <a:picLocks noChangeAspect="1"/>
          </p:cNvPicPr>
          <p:nvPr userDrawn="1"/>
        </p:nvPicPr>
        <p:blipFill>
          <a:blip r:embed="rId6"/>
          <a:stretch>
            <a:fillRect/>
          </a:stretch>
        </p:blipFill>
        <p:spPr>
          <a:xfrm>
            <a:off x="8470230" y="6031975"/>
            <a:ext cx="3372855" cy="841659"/>
          </a:xfrm>
          <a:prstGeom prst="rect">
            <a:avLst/>
          </a:prstGeom>
        </p:spPr>
      </p:pic>
      <p:pic>
        <p:nvPicPr>
          <p:cNvPr id="10" name="Picture 9">
            <a:extLst>
              <a:ext uri="{FF2B5EF4-FFF2-40B4-BE49-F238E27FC236}">
                <a16:creationId xmlns:a16="http://schemas.microsoft.com/office/drawing/2014/main" id="{98EC1546-0B4A-E440-9545-8E302057B815}"/>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4" name="Picture 3">
            <a:extLst>
              <a:ext uri="{FF2B5EF4-FFF2-40B4-BE49-F238E27FC236}">
                <a16:creationId xmlns:a16="http://schemas.microsoft.com/office/drawing/2014/main" id="{E420161C-3FD6-D07C-40F2-4B4EFECF2DE8}"/>
              </a:ext>
            </a:extLst>
          </p:cNvPr>
          <p:cNvPicPr>
            <a:picLocks noChangeAspect="1"/>
          </p:cNvPicPr>
          <p:nvPr userDrawn="1"/>
        </p:nvPicPr>
        <p:blipFill>
          <a:blip r:embed="rId8">
            <a:alphaModFix/>
          </a:blip>
          <a:stretch>
            <a:fillRect/>
          </a:stretch>
        </p:blipFill>
        <p:spPr>
          <a:xfrm flipH="1">
            <a:off x="-16626" y="5878286"/>
            <a:ext cx="979714" cy="979714"/>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F814AB8D-0DF9-00F1-CD01-167F6F52C0B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666742933"/>
      </p:ext>
    </p:extLst>
  </p:cSld>
  <p:clrMap bg1="lt1" tx1="dk1" bg2="lt2" tx2="dk2" accent1="accent1" accent2="accent2" accent3="accent3" accent4="accent4" accent5="accent5" accent6="accent6" hlink="hlink" folHlink="folHlink"/>
  <p:sldLayoutIdLst>
    <p:sldLayoutId id="2147483739" r:id="rId1"/>
    <p:sldLayoutId id="2147483773" r:id="rId2"/>
    <p:sldLayoutId id="2147483740" r:id="rId3"/>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48.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1</a:t>
            </a:fld>
            <a:endParaRPr lang="en-US"/>
          </a:p>
        </p:txBody>
      </p:sp>
      <p:sp>
        <p:nvSpPr>
          <p:cNvPr id="5" name="Title 1">
            <a:extLst>
              <a:ext uri="{FF2B5EF4-FFF2-40B4-BE49-F238E27FC236}">
                <a16:creationId xmlns:a16="http://schemas.microsoft.com/office/drawing/2014/main" id="{7E3F5215-4F2B-C5AC-2E27-90885363E879}"/>
              </a:ext>
            </a:extLst>
          </p:cNvPr>
          <p:cNvSpPr>
            <a:spLocks noGrp="1"/>
          </p:cNvSpPr>
          <p:nvPr>
            <p:ph type="title"/>
          </p:nvPr>
        </p:nvSpPr>
        <p:spPr>
          <a:xfrm>
            <a:off x="403815" y="2362920"/>
            <a:ext cx="5952918" cy="2132159"/>
          </a:xfrm>
        </p:spPr>
        <p:txBody>
          <a:bodyPr>
            <a:normAutofit fontScale="90000"/>
          </a:bodyPr>
          <a:lstStyle/>
          <a:p>
            <a:pPr algn="ctr" defTabSz="850392"/>
            <a:r>
              <a:rPr lang="en-US" sz="4900" spc="279" dirty="0">
                <a:solidFill>
                  <a:schemeClr val="tx1"/>
                </a:solidFill>
                <a:latin typeface="Arial Black" panose="020B0A04020102020204" pitchFamily="34" charset="0"/>
              </a:rPr>
              <a:t>[</a:t>
            </a:r>
            <a:r>
              <a:rPr lang="en-US" sz="4900" b="1" i="0" kern="1200" spc="279" baseline="0" dirty="0">
                <a:solidFill>
                  <a:schemeClr val="tx1"/>
                </a:solidFill>
                <a:latin typeface="Arial Black" panose="020B0A04020102020204" pitchFamily="34" charset="0"/>
              </a:rPr>
              <a:t>Exercise Name]</a:t>
            </a:r>
            <a:br>
              <a:rPr lang="en-US" sz="4900" b="1" i="0" kern="1200" spc="279" baseline="0" dirty="0">
                <a:solidFill>
                  <a:schemeClr val="tx1"/>
                </a:solidFill>
                <a:latin typeface="Arial Black" panose="020B0A04020102020204" pitchFamily="34" charset="0"/>
              </a:rPr>
            </a:br>
            <a:r>
              <a:rPr lang="en-US" sz="3300" b="1" i="0" kern="1200" spc="279" baseline="0" dirty="0">
                <a:solidFill>
                  <a:schemeClr val="tx1"/>
                </a:solidFill>
                <a:latin typeface="+mj-lt"/>
              </a:rPr>
              <a:t>Controller &amp; </a:t>
            </a:r>
            <a:r>
              <a:rPr lang="en-US" sz="3300" spc="279" dirty="0">
                <a:solidFill>
                  <a:schemeClr val="tx1"/>
                </a:solidFill>
                <a:latin typeface="+mj-lt"/>
              </a:rPr>
              <a:t>Evaluator </a:t>
            </a:r>
            <a:r>
              <a:rPr lang="en-US" sz="3300" b="1" i="0" kern="1200" spc="279" baseline="0" dirty="0">
                <a:solidFill>
                  <a:schemeClr val="tx1"/>
                </a:solidFill>
                <a:latin typeface="+mj-lt"/>
              </a:rPr>
              <a:t>Briefing</a:t>
            </a:r>
            <a:br>
              <a:rPr lang="en-US" sz="3100" b="1" i="0" kern="1200" spc="279" baseline="0" dirty="0">
                <a:solidFill>
                  <a:schemeClr val="tx1"/>
                </a:solidFill>
                <a:latin typeface="+mj-lt"/>
              </a:rPr>
            </a:br>
            <a:r>
              <a:rPr lang="en-US" sz="2000" b="1" i="0" kern="1200" spc="279" baseline="0" dirty="0">
                <a:solidFill>
                  <a:schemeClr val="tx1"/>
                </a:solidFill>
                <a:latin typeface="+mj-lt"/>
              </a:rPr>
              <a:t>[Date]</a:t>
            </a:r>
            <a:endParaRPr lang="en-US" sz="2000" dirty="0">
              <a:solidFill>
                <a:schemeClr val="tx1"/>
              </a:solidFill>
              <a:latin typeface="+mj-lt"/>
            </a:endParaRPr>
          </a:p>
        </p:txBody>
      </p:sp>
      <p:sp>
        <p:nvSpPr>
          <p:cNvPr id="6" name="Shape 2617">
            <a:extLst>
              <a:ext uri="{FF2B5EF4-FFF2-40B4-BE49-F238E27FC236}">
                <a16:creationId xmlns:a16="http://schemas.microsoft.com/office/drawing/2014/main" id="{2E14D0BA-C3FD-E754-D387-7D82478C9F3F}"/>
              </a:ext>
            </a:extLst>
          </p:cNvPr>
          <p:cNvSpPr/>
          <p:nvPr/>
        </p:nvSpPr>
        <p:spPr>
          <a:xfrm>
            <a:off x="6584451" y="3217150"/>
            <a:ext cx="3061842" cy="216707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effectLst>
                <a:outerShdw blurRad="38100" dist="12700" dir="5400000" rotWithShape="0">
                  <a:srgbClr val="000000">
                    <a:alpha val="50000"/>
                  </a:srgbClr>
                </a:outerShdw>
              </a:effectLst>
              <a:uLnTx/>
              <a:uFillTx/>
              <a:latin typeface="Gill Sans"/>
              <a:sym typeface="Gill Sans"/>
            </a:endParaRPr>
          </a:p>
        </p:txBody>
      </p:sp>
      <p:sp>
        <p:nvSpPr>
          <p:cNvPr id="7" name="Shape 2535">
            <a:extLst>
              <a:ext uri="{FF2B5EF4-FFF2-40B4-BE49-F238E27FC236}">
                <a16:creationId xmlns:a16="http://schemas.microsoft.com/office/drawing/2014/main" id="{3E01149A-484D-8500-3949-3CD5C8A0F3AC}"/>
              </a:ext>
            </a:extLst>
          </p:cNvPr>
          <p:cNvSpPr/>
          <p:nvPr/>
        </p:nvSpPr>
        <p:spPr>
          <a:xfrm>
            <a:off x="6466151" y="721903"/>
            <a:ext cx="4521949" cy="522477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tx1"/>
          </a:solidFill>
          <a:ln w="38100">
            <a:solidFill>
              <a:schemeClr val="tx1"/>
            </a:solidFill>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397197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9" name="Title 3">
            <a:extLst>
              <a:ext uri="{FF2B5EF4-FFF2-40B4-BE49-F238E27FC236}">
                <a16:creationId xmlns:a16="http://schemas.microsoft.com/office/drawing/2014/main" id="{0260B02D-43B4-0DAC-D6ED-A4485E6D89C3}"/>
              </a:ext>
            </a:extLst>
          </p:cNvPr>
          <p:cNvSpPr>
            <a:spLocks noGrp="1"/>
          </p:cNvSpPr>
          <p:nvPr>
            <p:ph type="title"/>
          </p:nvPr>
        </p:nvSpPr>
        <p:spPr>
          <a:xfrm>
            <a:off x="768356" y="467348"/>
            <a:ext cx="10515600" cy="875478"/>
          </a:xfrm>
        </p:spPr>
        <p:txBody>
          <a:bodyPr/>
          <a:lstStyle/>
          <a:p>
            <a:r>
              <a:rPr lang="en-US" dirty="0">
                <a:solidFill>
                  <a:schemeClr val="tx1"/>
                </a:solidFill>
                <a:latin typeface="Arial Black" panose="020B0A04020102020204" pitchFamily="34" charset="0"/>
              </a:rPr>
              <a:t>Evaluator Instructions</a:t>
            </a:r>
          </a:p>
        </p:txBody>
      </p:sp>
      <p:sp>
        <p:nvSpPr>
          <p:cNvPr id="10" name="TextBox 9">
            <a:extLst>
              <a:ext uri="{FF2B5EF4-FFF2-40B4-BE49-F238E27FC236}">
                <a16:creationId xmlns:a16="http://schemas.microsoft.com/office/drawing/2014/main" id="{9CAF084A-DBAB-3771-5049-222A9EAC0B05}"/>
              </a:ext>
            </a:extLst>
          </p:cNvPr>
          <p:cNvSpPr txBox="1"/>
          <p:nvPr/>
        </p:nvSpPr>
        <p:spPr>
          <a:xfrm>
            <a:off x="768356" y="1474764"/>
            <a:ext cx="10151706" cy="4478149"/>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dirty="0">
                <a:solidFill>
                  <a:srgbClr val="005CB9"/>
                </a:solidFill>
              </a:rPr>
              <a:t>Assess the organization’s capabilities to accomplish a mission, function, or objective.</a:t>
            </a:r>
          </a:p>
          <a:p>
            <a:pPr marL="285750" indent="-285750">
              <a:spcAft>
                <a:spcPts val="1800"/>
              </a:spcAft>
              <a:buFont typeface="Arial" panose="020B0604020202020204" pitchFamily="34" charset="0"/>
              <a:buChar char="•"/>
            </a:pPr>
            <a:r>
              <a:rPr lang="en-US" dirty="0">
                <a:solidFill>
                  <a:srgbClr val="005CB9"/>
                </a:solidFill>
              </a:rPr>
              <a:t>Evaluators will be integrated within each rotational group.</a:t>
            </a:r>
          </a:p>
          <a:p>
            <a:pPr marL="285750" indent="-285750">
              <a:spcAft>
                <a:spcPts val="1800"/>
              </a:spcAft>
              <a:buFont typeface="Arial" panose="020B0604020202020204" pitchFamily="34" charset="0"/>
              <a:buChar char="•"/>
            </a:pPr>
            <a:r>
              <a:rPr lang="en-US" dirty="0">
                <a:solidFill>
                  <a:srgbClr val="005CB9"/>
                </a:solidFill>
              </a:rPr>
              <a:t>Evaluators may provide support in an educational manner, when needed.</a:t>
            </a:r>
          </a:p>
          <a:p>
            <a:pPr marL="285750" indent="-285750">
              <a:spcAft>
                <a:spcPts val="1800"/>
              </a:spcAft>
              <a:buFont typeface="Arial" panose="020B0604020202020204" pitchFamily="34" charset="0"/>
              <a:buChar char="•"/>
            </a:pPr>
            <a:r>
              <a:rPr lang="en-US" dirty="0">
                <a:solidFill>
                  <a:srgbClr val="005CB9"/>
                </a:solidFill>
              </a:rPr>
              <a:t>Use Exercise Evaluator Guides (EEGs) to document performance relative to exercise objectives, core capabilities, and critical tasks.</a:t>
            </a:r>
          </a:p>
          <a:p>
            <a:pPr marL="285750" indent="-285750">
              <a:spcAft>
                <a:spcPts val="1800"/>
              </a:spcAft>
              <a:buFont typeface="Arial" panose="020B0604020202020204" pitchFamily="34" charset="0"/>
              <a:buChar char="•"/>
            </a:pPr>
            <a:r>
              <a:rPr lang="en-US" dirty="0">
                <a:solidFill>
                  <a:srgbClr val="005CB9"/>
                </a:solidFill>
              </a:rPr>
              <a:t>You will be given an EEG for each critical task that has been assigned to you to evaluate.</a:t>
            </a:r>
          </a:p>
          <a:p>
            <a:pPr marL="285750" indent="-285750">
              <a:spcAft>
                <a:spcPts val="600"/>
              </a:spcAft>
              <a:buFont typeface="Arial" panose="020B0604020202020204" pitchFamily="34" charset="0"/>
              <a:buChar char="•"/>
            </a:pPr>
            <a:r>
              <a:rPr lang="en-US" dirty="0">
                <a:solidFill>
                  <a:srgbClr val="005CB9"/>
                </a:solidFill>
              </a:rPr>
              <a:t>Rate your assigned critical tasks using the following four ratings:</a:t>
            </a:r>
          </a:p>
          <a:p>
            <a:pPr marL="742950" lvl="1" indent="-285750">
              <a:spcAft>
                <a:spcPts val="600"/>
              </a:spcAft>
              <a:buFont typeface="Arial" panose="020B0604020202020204" pitchFamily="34" charset="0"/>
              <a:buChar char="•"/>
            </a:pPr>
            <a:r>
              <a:rPr lang="en-US" sz="1600" i="1" dirty="0">
                <a:solidFill>
                  <a:srgbClr val="005CB9"/>
                </a:solidFill>
              </a:rPr>
              <a:t>Performed without Challenge (P)</a:t>
            </a:r>
          </a:p>
          <a:p>
            <a:pPr marL="742950" lvl="1" indent="-285750">
              <a:spcAft>
                <a:spcPts val="600"/>
              </a:spcAft>
              <a:buFont typeface="Arial" panose="020B0604020202020204" pitchFamily="34" charset="0"/>
              <a:buChar char="•"/>
            </a:pPr>
            <a:r>
              <a:rPr lang="en-US" sz="1600" i="1" dirty="0">
                <a:solidFill>
                  <a:srgbClr val="005CB9"/>
                </a:solidFill>
              </a:rPr>
              <a:t>Performed with Some Challenges (S)</a:t>
            </a:r>
          </a:p>
          <a:p>
            <a:pPr marL="742950" lvl="1" indent="-285750">
              <a:spcAft>
                <a:spcPts val="600"/>
              </a:spcAft>
              <a:buFont typeface="Arial" panose="020B0604020202020204" pitchFamily="34" charset="0"/>
              <a:buChar char="•"/>
            </a:pPr>
            <a:r>
              <a:rPr lang="en-US" sz="1600" i="1" dirty="0">
                <a:solidFill>
                  <a:srgbClr val="005CB9"/>
                </a:solidFill>
              </a:rPr>
              <a:t>Performed with Major Challenges (M)</a:t>
            </a:r>
          </a:p>
          <a:p>
            <a:pPr marL="742950" lvl="1" indent="-285750">
              <a:spcAft>
                <a:spcPts val="1800"/>
              </a:spcAft>
              <a:buFont typeface="Arial" panose="020B0604020202020204" pitchFamily="34" charset="0"/>
              <a:buChar char="•"/>
            </a:pPr>
            <a:r>
              <a:rPr lang="en-US" sz="1600" i="1" dirty="0">
                <a:solidFill>
                  <a:srgbClr val="005CB9"/>
                </a:solidFill>
              </a:rPr>
              <a:t>Unable to Perform (U)</a:t>
            </a:r>
          </a:p>
        </p:txBody>
      </p:sp>
    </p:spTree>
    <p:extLst>
      <p:ext uri="{BB962C8B-B14F-4D97-AF65-F5344CB8AC3E}">
        <p14:creationId xmlns:p14="http://schemas.microsoft.com/office/powerpoint/2010/main" val="411401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10" name="Title 7">
            <a:extLst>
              <a:ext uri="{FF2B5EF4-FFF2-40B4-BE49-F238E27FC236}">
                <a16:creationId xmlns:a16="http://schemas.microsoft.com/office/drawing/2014/main" id="{78E30CB3-18E0-E6B8-F154-557A51DD22F4}"/>
              </a:ext>
            </a:extLst>
          </p:cNvPr>
          <p:cNvSpPr>
            <a:spLocks noGrp="1"/>
          </p:cNvSpPr>
          <p:nvPr>
            <p:ph type="title"/>
          </p:nvPr>
        </p:nvSpPr>
        <p:spPr>
          <a:xfrm>
            <a:off x="838200" y="939505"/>
            <a:ext cx="10515600" cy="1325563"/>
          </a:xfrm>
        </p:spPr>
        <p:txBody>
          <a:bodyPr/>
          <a:lstStyle/>
          <a:p>
            <a:pPr algn="ctr"/>
            <a:r>
              <a:rPr lang="en-US" dirty="0">
                <a:solidFill>
                  <a:schemeClr val="tx1"/>
                </a:solidFill>
                <a:latin typeface="Arial Black" panose="020B0A04020102020204" pitchFamily="34" charset="0"/>
              </a:rPr>
              <a:t>Communication Plan</a:t>
            </a:r>
          </a:p>
        </p:txBody>
      </p:sp>
      <p:graphicFrame>
        <p:nvGraphicFramePr>
          <p:cNvPr id="11" name="Table 18">
            <a:extLst>
              <a:ext uri="{FF2B5EF4-FFF2-40B4-BE49-F238E27FC236}">
                <a16:creationId xmlns:a16="http://schemas.microsoft.com/office/drawing/2014/main" id="{CB0FD683-B80F-FB4A-ABDF-5DEF1762CF29}"/>
              </a:ext>
            </a:extLst>
          </p:cNvPr>
          <p:cNvGraphicFramePr>
            <a:graphicFrameLocks noGrp="1"/>
          </p:cNvGraphicFramePr>
          <p:nvPr>
            <p:extLst>
              <p:ext uri="{D42A27DB-BD31-4B8C-83A1-F6EECF244321}">
                <p14:modId xmlns:p14="http://schemas.microsoft.com/office/powerpoint/2010/main" val="3176251000"/>
              </p:ext>
            </p:extLst>
          </p:nvPr>
        </p:nvGraphicFramePr>
        <p:xfrm>
          <a:off x="1496568" y="2265068"/>
          <a:ext cx="9198864" cy="2514600"/>
        </p:xfrm>
        <a:graphic>
          <a:graphicData uri="http://schemas.openxmlformats.org/drawingml/2006/table">
            <a:tbl>
              <a:tblPr firstRow="1" bandRow="1">
                <a:tableStyleId>{5C22544A-7EE6-4342-B048-85BDC9FD1C3A}</a:tableStyleId>
              </a:tblPr>
              <a:tblGrid>
                <a:gridCol w="3066288">
                  <a:extLst>
                    <a:ext uri="{9D8B030D-6E8A-4147-A177-3AD203B41FA5}">
                      <a16:colId xmlns:a16="http://schemas.microsoft.com/office/drawing/2014/main" val="1043824268"/>
                    </a:ext>
                  </a:extLst>
                </a:gridCol>
                <a:gridCol w="3066288">
                  <a:extLst>
                    <a:ext uri="{9D8B030D-6E8A-4147-A177-3AD203B41FA5}">
                      <a16:colId xmlns:a16="http://schemas.microsoft.com/office/drawing/2014/main" val="3701879442"/>
                    </a:ext>
                  </a:extLst>
                </a:gridCol>
                <a:gridCol w="3066288">
                  <a:extLst>
                    <a:ext uri="{9D8B030D-6E8A-4147-A177-3AD203B41FA5}">
                      <a16:colId xmlns:a16="http://schemas.microsoft.com/office/drawing/2014/main" val="1620991408"/>
                    </a:ext>
                  </a:extLst>
                </a:gridCol>
              </a:tblGrid>
              <a:tr h="457200">
                <a:tc>
                  <a:txBody>
                    <a:bodyPr/>
                    <a:lstStyle/>
                    <a:p>
                      <a:r>
                        <a:rPr lang="en-US" sz="2000" dirty="0">
                          <a:solidFill>
                            <a:schemeClr val="bg1"/>
                          </a:solidFill>
                          <a:latin typeface="+mj-lt"/>
                        </a:rPr>
                        <a:t>Name</a:t>
                      </a:r>
                    </a:p>
                  </a:txBody>
                  <a:tcPr anchor="ctr">
                    <a:solidFill>
                      <a:srgbClr val="005CB9"/>
                    </a:solidFill>
                  </a:tcPr>
                </a:tc>
                <a:tc>
                  <a:txBody>
                    <a:bodyPr/>
                    <a:lstStyle/>
                    <a:p>
                      <a:r>
                        <a:rPr lang="en-US" sz="2000" dirty="0">
                          <a:solidFill>
                            <a:schemeClr val="bg1"/>
                          </a:solidFill>
                          <a:latin typeface="+mj-lt"/>
                        </a:rPr>
                        <a:t>Role</a:t>
                      </a:r>
                    </a:p>
                  </a:txBody>
                  <a:tcPr anchor="ctr">
                    <a:solidFill>
                      <a:srgbClr val="005CB9"/>
                    </a:solidFill>
                  </a:tcPr>
                </a:tc>
                <a:tc>
                  <a:txBody>
                    <a:bodyPr/>
                    <a:lstStyle/>
                    <a:p>
                      <a:r>
                        <a:rPr lang="en-US" sz="2000" dirty="0">
                          <a:solidFill>
                            <a:schemeClr val="bg1"/>
                          </a:solidFill>
                          <a:latin typeface="+mj-lt"/>
                        </a:rPr>
                        <a:t>Contact Number</a:t>
                      </a:r>
                    </a:p>
                  </a:txBody>
                  <a:tcPr anchor="ctr">
                    <a:solidFill>
                      <a:srgbClr val="005CB9"/>
                    </a:solidFill>
                  </a:tcPr>
                </a:tc>
                <a:extLst>
                  <a:ext uri="{0D108BD9-81ED-4DB2-BD59-A6C34878D82A}">
                    <a16:rowId xmlns:a16="http://schemas.microsoft.com/office/drawing/2014/main" val="2943487424"/>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j-lt"/>
                        </a:rPr>
                        <a:t>[Name]</a:t>
                      </a:r>
                    </a:p>
                  </a:txBody>
                  <a:tcPr anchor="ctr">
                    <a:solidFill>
                      <a:schemeClr val="bg1"/>
                    </a:solidFill>
                  </a:tcPr>
                </a:tc>
                <a:tc>
                  <a:txBody>
                    <a:bodyPr/>
                    <a:lstStyle/>
                    <a:p>
                      <a:r>
                        <a:rPr lang="en-US" sz="1800" dirty="0">
                          <a:solidFill>
                            <a:schemeClr val="tx1"/>
                          </a:solidFill>
                          <a:latin typeface="+mj-lt"/>
                        </a:rPr>
                        <a:t>Facilitator</a:t>
                      </a:r>
                    </a:p>
                  </a:txBody>
                  <a:tcPr anchor="ctr">
                    <a:solidFill>
                      <a:schemeClr val="bg1"/>
                    </a:solidFill>
                  </a:tcPr>
                </a:tc>
                <a:tc>
                  <a:txBody>
                    <a:bodyPr/>
                    <a:lstStyle/>
                    <a:p>
                      <a:endParaRPr lang="en-US" sz="1800" dirty="0">
                        <a:solidFill>
                          <a:schemeClr val="tx1"/>
                        </a:solidFill>
                        <a:latin typeface="+mj-lt"/>
                      </a:endParaRPr>
                    </a:p>
                  </a:txBody>
                  <a:tcPr anchor="ctr">
                    <a:solidFill>
                      <a:schemeClr val="bg1"/>
                    </a:solidFill>
                  </a:tcPr>
                </a:tc>
                <a:extLst>
                  <a:ext uri="{0D108BD9-81ED-4DB2-BD59-A6C34878D82A}">
                    <a16:rowId xmlns:a16="http://schemas.microsoft.com/office/drawing/2014/main" val="3706113793"/>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j-lt"/>
                        </a:rPr>
                        <a:t>[Name]</a:t>
                      </a:r>
                    </a:p>
                  </a:txBody>
                  <a:tcPr anchor="ctr">
                    <a:solidFill>
                      <a:schemeClr val="bg1"/>
                    </a:solidFill>
                  </a:tcPr>
                </a:tc>
                <a:tc>
                  <a:txBody>
                    <a:bodyPr/>
                    <a:lstStyle/>
                    <a:p>
                      <a:r>
                        <a:rPr lang="en-US" sz="1800" dirty="0">
                          <a:solidFill>
                            <a:schemeClr val="tx1"/>
                          </a:solidFill>
                          <a:latin typeface="+mj-lt"/>
                        </a:rPr>
                        <a:t>Facilitator</a:t>
                      </a:r>
                    </a:p>
                  </a:txBody>
                  <a:tcPr anchor="ctr">
                    <a:solidFill>
                      <a:schemeClr val="bg1"/>
                    </a:solidFill>
                  </a:tcPr>
                </a:tc>
                <a:tc>
                  <a:txBody>
                    <a:bodyPr/>
                    <a:lstStyle/>
                    <a:p>
                      <a:endParaRPr lang="en-US" sz="1800" dirty="0">
                        <a:solidFill>
                          <a:schemeClr val="tx1"/>
                        </a:solidFill>
                        <a:latin typeface="+mj-lt"/>
                      </a:endParaRPr>
                    </a:p>
                  </a:txBody>
                  <a:tcPr anchor="ctr">
                    <a:solidFill>
                      <a:schemeClr val="bg1"/>
                    </a:solidFill>
                  </a:tcPr>
                </a:tc>
                <a:extLst>
                  <a:ext uri="{0D108BD9-81ED-4DB2-BD59-A6C34878D82A}">
                    <a16:rowId xmlns:a16="http://schemas.microsoft.com/office/drawing/2014/main" val="1980973392"/>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j-lt"/>
                        </a:rPr>
                        <a:t>[Name]</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j-lt"/>
                        </a:rPr>
                        <a:t>Evaluator</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mj-lt"/>
                      </a:endParaRPr>
                    </a:p>
                  </a:txBody>
                  <a:tcPr anchor="ctr">
                    <a:solidFill>
                      <a:schemeClr val="bg1"/>
                    </a:solidFill>
                  </a:tcPr>
                </a:tc>
                <a:extLst>
                  <a:ext uri="{0D108BD9-81ED-4DB2-BD59-A6C34878D82A}">
                    <a16:rowId xmlns:a16="http://schemas.microsoft.com/office/drawing/2014/main" val="2521765191"/>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j-lt"/>
                        </a:rPr>
                        <a:t>[Name]</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j-lt"/>
                          <a:ea typeface="+mn-ea"/>
                          <a:cs typeface="+mn-cs"/>
                        </a:rPr>
                        <a:t>Scribe</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j-lt"/>
                        <a:ea typeface="+mn-ea"/>
                        <a:cs typeface="+mn-cs"/>
                      </a:endParaRPr>
                    </a:p>
                  </a:txBody>
                  <a:tcPr anchor="ctr">
                    <a:solidFill>
                      <a:schemeClr val="bg1"/>
                    </a:solidFill>
                  </a:tcPr>
                </a:tc>
                <a:extLst>
                  <a:ext uri="{0D108BD9-81ED-4DB2-BD59-A6C34878D82A}">
                    <a16:rowId xmlns:a16="http://schemas.microsoft.com/office/drawing/2014/main" val="3145934532"/>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j-lt"/>
                        </a:rPr>
                        <a:t>[Name]</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j-lt"/>
                          <a:ea typeface="+mn-ea"/>
                          <a:cs typeface="+mn-cs"/>
                        </a:rPr>
                        <a:t>Observer</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j-lt"/>
                        <a:ea typeface="+mn-ea"/>
                        <a:cs typeface="+mn-cs"/>
                      </a:endParaRPr>
                    </a:p>
                  </a:txBody>
                  <a:tcPr anchor="ctr">
                    <a:solidFill>
                      <a:schemeClr val="bg1"/>
                    </a:solidFill>
                  </a:tcPr>
                </a:tc>
                <a:extLst>
                  <a:ext uri="{0D108BD9-81ED-4DB2-BD59-A6C34878D82A}">
                    <a16:rowId xmlns:a16="http://schemas.microsoft.com/office/drawing/2014/main" val="1263324915"/>
                  </a:ext>
                </a:extLst>
              </a:tr>
            </a:tbl>
          </a:graphicData>
        </a:graphic>
      </p:graphicFrame>
    </p:spTree>
    <p:extLst>
      <p:ext uri="{BB962C8B-B14F-4D97-AF65-F5344CB8AC3E}">
        <p14:creationId xmlns:p14="http://schemas.microsoft.com/office/powerpoint/2010/main" val="3289604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5103331A-B7BF-3766-6592-434AD265A95B}"/>
              </a:ext>
            </a:extLst>
          </p:cNvPr>
          <p:cNvSpPr txBox="1"/>
          <p:nvPr/>
        </p:nvSpPr>
        <p:spPr>
          <a:xfrm>
            <a:off x="838200" y="2032565"/>
            <a:ext cx="8682628"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effectLst/>
                <a:uLnTx/>
                <a:uFillTx/>
                <a:ea typeface="+mn-ea"/>
                <a:cs typeface="+mn-cs"/>
              </a:rPr>
              <a:t>Include instructions to download method of communication. (i.e., WhatsApp, Teams, GroupMe)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i="0" u="none" strike="noStrike" kern="1200" cap="none" spc="0" normalizeH="0" baseline="0" noProof="0" dirty="0">
              <a:ln>
                <a:noFill/>
              </a:ln>
              <a:effectLst/>
              <a:uLnTx/>
              <a:uFillTx/>
              <a:ea typeface="+mn-ea"/>
              <a:cs typeface="+mn-cs"/>
            </a:endParaRPr>
          </a:p>
          <a:p>
            <a:pPr marL="285750" indent="-285750">
              <a:buFont typeface="Arial" panose="020B0604020202020204" pitchFamily="34" charset="0"/>
              <a:buChar char="•"/>
            </a:pPr>
            <a:r>
              <a:rPr lang="en-US" dirty="0"/>
              <a:t>Once you have successfully joined, you’ll be added to the group chat.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Include additional communication information.</a:t>
            </a:r>
          </a:p>
        </p:txBody>
      </p:sp>
      <p:sp>
        <p:nvSpPr>
          <p:cNvPr id="10" name="Title 7">
            <a:extLst>
              <a:ext uri="{FF2B5EF4-FFF2-40B4-BE49-F238E27FC236}">
                <a16:creationId xmlns:a16="http://schemas.microsoft.com/office/drawing/2014/main" id="{D8FE0077-9CE1-DDAA-5382-69A2CE646662}"/>
              </a:ext>
            </a:extLst>
          </p:cNvPr>
          <p:cNvSpPr>
            <a:spLocks noGrp="1"/>
          </p:cNvSpPr>
          <p:nvPr>
            <p:ph type="title"/>
          </p:nvPr>
        </p:nvSpPr>
        <p:spPr>
          <a:xfrm>
            <a:off x="838200" y="707002"/>
            <a:ext cx="10515600" cy="1325563"/>
          </a:xfrm>
        </p:spPr>
        <p:txBody>
          <a:bodyPr/>
          <a:lstStyle/>
          <a:p>
            <a:r>
              <a:rPr lang="en-US" dirty="0">
                <a:solidFill>
                  <a:schemeClr val="tx1"/>
                </a:solidFill>
                <a:latin typeface="Arial Black" panose="020B0A04020102020204" pitchFamily="34" charset="0"/>
              </a:rPr>
              <a:t>Communications Check</a:t>
            </a:r>
          </a:p>
        </p:txBody>
      </p:sp>
    </p:spTree>
    <p:extLst>
      <p:ext uri="{BB962C8B-B14F-4D97-AF65-F5344CB8AC3E}">
        <p14:creationId xmlns:p14="http://schemas.microsoft.com/office/powerpoint/2010/main" val="40349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9" name="Title 3">
            <a:extLst>
              <a:ext uri="{FF2B5EF4-FFF2-40B4-BE49-F238E27FC236}">
                <a16:creationId xmlns:a16="http://schemas.microsoft.com/office/drawing/2014/main" id="{7B6EA735-56F9-7032-0F95-E5D66EE988E7}"/>
              </a:ext>
            </a:extLst>
          </p:cNvPr>
          <p:cNvSpPr>
            <a:spLocks noGrp="1"/>
          </p:cNvSpPr>
          <p:nvPr>
            <p:ph type="title"/>
          </p:nvPr>
        </p:nvSpPr>
        <p:spPr>
          <a:xfrm>
            <a:off x="838200" y="458686"/>
            <a:ext cx="10515600" cy="1325563"/>
          </a:xfrm>
        </p:spPr>
        <p:txBody>
          <a:bodyPr/>
          <a:lstStyle/>
          <a:p>
            <a:r>
              <a:rPr lang="en-US" dirty="0">
                <a:solidFill>
                  <a:schemeClr val="tx1"/>
                </a:solidFill>
                <a:latin typeface="Arial Black" panose="020B0A04020102020204" pitchFamily="34" charset="0"/>
              </a:rPr>
              <a:t>ENDEX</a:t>
            </a:r>
          </a:p>
        </p:txBody>
      </p:sp>
      <p:sp>
        <p:nvSpPr>
          <p:cNvPr id="10" name="TextBox 9">
            <a:extLst>
              <a:ext uri="{FF2B5EF4-FFF2-40B4-BE49-F238E27FC236}">
                <a16:creationId xmlns:a16="http://schemas.microsoft.com/office/drawing/2014/main" id="{4BAC9EF5-7DA1-BA83-AA87-0E110187F16B}"/>
              </a:ext>
            </a:extLst>
          </p:cNvPr>
          <p:cNvSpPr txBox="1"/>
          <p:nvPr/>
        </p:nvSpPr>
        <p:spPr>
          <a:xfrm>
            <a:off x="838200" y="1784249"/>
            <a:ext cx="10515600" cy="3631763"/>
          </a:xfrm>
          <a:prstGeom prst="rect">
            <a:avLst/>
          </a:prstGeom>
          <a:noFill/>
        </p:spPr>
        <p:txBody>
          <a:bodyPr wrap="square" rtlCol="0">
            <a:spAutoFit/>
          </a:bodyPr>
          <a:lstStyle/>
          <a:p>
            <a:pPr>
              <a:spcAft>
                <a:spcPts val="6000"/>
              </a:spcAft>
            </a:pPr>
            <a:r>
              <a:rPr lang="en-US" dirty="0">
                <a:solidFill>
                  <a:srgbClr val="005CB9"/>
                </a:solidFill>
              </a:rPr>
              <a:t>Turn in all your documentation to the nearest Controller.</a:t>
            </a:r>
          </a:p>
          <a:p>
            <a:pPr>
              <a:spcAft>
                <a:spcPts val="6000"/>
              </a:spcAft>
            </a:pPr>
            <a:r>
              <a:rPr lang="en-US" dirty="0">
                <a:solidFill>
                  <a:srgbClr val="005CB9"/>
                </a:solidFill>
              </a:rPr>
              <a:t>Conduct and/or Participate in the Exercise Hotwash.</a:t>
            </a:r>
          </a:p>
          <a:p>
            <a:pPr>
              <a:spcAft>
                <a:spcPts val="6000"/>
              </a:spcAft>
            </a:pPr>
            <a:r>
              <a:rPr lang="en-US" dirty="0">
                <a:solidFill>
                  <a:srgbClr val="005CB9"/>
                </a:solidFill>
              </a:rPr>
              <a:t>Instruct participants to complete an Exercise Participant Survey (hard copy).</a:t>
            </a:r>
          </a:p>
          <a:p>
            <a:pPr>
              <a:spcAft>
                <a:spcPts val="1800"/>
              </a:spcAft>
            </a:pPr>
            <a:r>
              <a:rPr lang="en-US" dirty="0">
                <a:solidFill>
                  <a:srgbClr val="005CB9"/>
                </a:solidFill>
              </a:rPr>
              <a:t>Provide feedback at the exercise debrief.</a:t>
            </a:r>
          </a:p>
        </p:txBody>
      </p:sp>
    </p:spTree>
    <p:extLst>
      <p:ext uri="{BB962C8B-B14F-4D97-AF65-F5344CB8AC3E}">
        <p14:creationId xmlns:p14="http://schemas.microsoft.com/office/powerpoint/2010/main" val="12073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graphicFrame>
        <p:nvGraphicFramePr>
          <p:cNvPr id="2" name="Table 5">
            <a:extLst>
              <a:ext uri="{FF2B5EF4-FFF2-40B4-BE49-F238E27FC236}">
                <a16:creationId xmlns:a16="http://schemas.microsoft.com/office/drawing/2014/main" id="{8BB763C0-BA4D-84E2-C09B-440A862B944E}"/>
              </a:ext>
            </a:extLst>
          </p:cNvPr>
          <p:cNvGraphicFramePr>
            <a:graphicFrameLocks noGrp="1"/>
          </p:cNvGraphicFramePr>
          <p:nvPr>
            <p:extLst>
              <p:ext uri="{D42A27DB-BD31-4B8C-83A1-F6EECF244321}">
                <p14:modId xmlns:p14="http://schemas.microsoft.com/office/powerpoint/2010/main" val="3429751817"/>
              </p:ext>
            </p:extLst>
          </p:nvPr>
        </p:nvGraphicFramePr>
        <p:xfrm>
          <a:off x="1152071" y="2450852"/>
          <a:ext cx="9887857" cy="1633866"/>
        </p:xfrm>
        <a:graphic>
          <a:graphicData uri="http://schemas.openxmlformats.org/drawingml/2006/table">
            <a:tbl>
              <a:tblPr firstRow="1" bandRow="1">
                <a:tableStyleId>{5C22544A-7EE6-4342-B048-85BDC9FD1C3A}</a:tableStyleId>
              </a:tblPr>
              <a:tblGrid>
                <a:gridCol w="3870987">
                  <a:extLst>
                    <a:ext uri="{9D8B030D-6E8A-4147-A177-3AD203B41FA5}">
                      <a16:colId xmlns:a16="http://schemas.microsoft.com/office/drawing/2014/main" val="1814220699"/>
                    </a:ext>
                  </a:extLst>
                </a:gridCol>
                <a:gridCol w="1694688">
                  <a:extLst>
                    <a:ext uri="{9D8B030D-6E8A-4147-A177-3AD203B41FA5}">
                      <a16:colId xmlns:a16="http://schemas.microsoft.com/office/drawing/2014/main" val="1286127085"/>
                    </a:ext>
                  </a:extLst>
                </a:gridCol>
                <a:gridCol w="1850218">
                  <a:extLst>
                    <a:ext uri="{9D8B030D-6E8A-4147-A177-3AD203B41FA5}">
                      <a16:colId xmlns:a16="http://schemas.microsoft.com/office/drawing/2014/main" val="2875898483"/>
                    </a:ext>
                  </a:extLst>
                </a:gridCol>
                <a:gridCol w="2471964">
                  <a:extLst>
                    <a:ext uri="{9D8B030D-6E8A-4147-A177-3AD203B41FA5}">
                      <a16:colId xmlns:a16="http://schemas.microsoft.com/office/drawing/2014/main" val="3502404692"/>
                    </a:ext>
                  </a:extLst>
                </a:gridCol>
              </a:tblGrid>
              <a:tr h="544622">
                <a:tc>
                  <a:txBody>
                    <a:bodyPr/>
                    <a:lstStyle/>
                    <a:p>
                      <a:pPr algn="l"/>
                      <a:r>
                        <a:rPr lang="en-US" sz="2000" dirty="0">
                          <a:solidFill>
                            <a:schemeClr val="bg1"/>
                          </a:solidFill>
                          <a:latin typeface="+mn-lt"/>
                        </a:rPr>
                        <a:t>Event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B9"/>
                    </a:solidFill>
                  </a:tcPr>
                </a:tc>
                <a:tc>
                  <a:txBody>
                    <a:bodyPr/>
                    <a:lstStyle/>
                    <a:p>
                      <a:pPr algn="l"/>
                      <a:r>
                        <a:rPr lang="en-US" sz="2000">
                          <a:solidFill>
                            <a:schemeClr val="bg1"/>
                          </a:solidFill>
                          <a:latin typeface="+mn-lt"/>
                        </a:rPr>
                        <a:t>Date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B9"/>
                    </a:solidFill>
                  </a:tcPr>
                </a:tc>
                <a:tc>
                  <a:txBody>
                    <a:bodyPr/>
                    <a:lstStyle/>
                    <a:p>
                      <a:pPr algn="l"/>
                      <a:r>
                        <a:rPr lang="en-US" sz="2000">
                          <a:solidFill>
                            <a:schemeClr val="bg1"/>
                          </a:solidFill>
                          <a:latin typeface="+mn-lt"/>
                        </a:rPr>
                        <a:t>Time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B9"/>
                    </a:solidFill>
                  </a:tcPr>
                </a:tc>
                <a:tc>
                  <a:txBody>
                    <a:bodyPr/>
                    <a:lstStyle/>
                    <a:p>
                      <a:pPr algn="l"/>
                      <a:r>
                        <a:rPr lang="en-US" sz="2000" dirty="0">
                          <a:solidFill>
                            <a:schemeClr val="bg1"/>
                          </a:solidFill>
                          <a:latin typeface="+mn-lt"/>
                        </a:rPr>
                        <a:t>Location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CB9"/>
                    </a:solidFill>
                  </a:tcPr>
                </a:tc>
                <a:extLst>
                  <a:ext uri="{0D108BD9-81ED-4DB2-BD59-A6C34878D82A}">
                    <a16:rowId xmlns:a16="http://schemas.microsoft.com/office/drawing/2014/main" val="481670850"/>
                  </a:ext>
                </a:extLst>
              </a:tr>
              <a:tr h="544622">
                <a:tc>
                  <a:txBody>
                    <a:bodyPr/>
                    <a:lstStyle/>
                    <a:p>
                      <a:r>
                        <a:rPr lang="en-US" sz="1800" dirty="0">
                          <a:solidFill>
                            <a:schemeClr val="tx1"/>
                          </a:solidFill>
                          <a:latin typeface="+mn-lt"/>
                        </a:rPr>
                        <a:t>TTX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[Date]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[Time]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[Location]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9441138"/>
                  </a:ext>
                </a:extLst>
              </a:tr>
              <a:tr h="544622">
                <a:tc>
                  <a:txBody>
                    <a:bodyPr/>
                    <a:lstStyle/>
                    <a:p>
                      <a:r>
                        <a:rPr lang="en-US" sz="1800" dirty="0">
                          <a:solidFill>
                            <a:schemeClr val="tx1"/>
                          </a:solidFill>
                          <a:latin typeface="+mn-lt"/>
                        </a:rPr>
                        <a:t>Debrief</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[Date]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[Time]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[Location]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8014942"/>
                  </a:ext>
                </a:extLst>
              </a:tr>
            </a:tbl>
          </a:graphicData>
        </a:graphic>
      </p:graphicFrame>
      <p:sp>
        <p:nvSpPr>
          <p:cNvPr id="3" name="Title 6">
            <a:extLst>
              <a:ext uri="{FF2B5EF4-FFF2-40B4-BE49-F238E27FC236}">
                <a16:creationId xmlns:a16="http://schemas.microsoft.com/office/drawing/2014/main" id="{42F3D757-318D-B93F-4A89-4BFA943D8C65}"/>
              </a:ext>
            </a:extLst>
          </p:cNvPr>
          <p:cNvSpPr>
            <a:spLocks noGrp="1"/>
          </p:cNvSpPr>
          <p:nvPr>
            <p:ph type="title"/>
          </p:nvPr>
        </p:nvSpPr>
        <p:spPr>
          <a:xfrm>
            <a:off x="838199" y="1608463"/>
            <a:ext cx="10515600" cy="804258"/>
          </a:xfrm>
        </p:spPr>
        <p:txBody>
          <a:bodyPr>
            <a:normAutofit/>
          </a:bodyPr>
          <a:lstStyle/>
          <a:p>
            <a:pPr algn="ctr"/>
            <a:r>
              <a:rPr lang="en-US" dirty="0">
                <a:solidFill>
                  <a:schemeClr val="tx1"/>
                </a:solidFill>
                <a:latin typeface="Arial Black" panose="020B0A04020102020204" pitchFamily="34" charset="0"/>
              </a:rPr>
              <a:t>Planning Timeline</a:t>
            </a:r>
          </a:p>
        </p:txBody>
      </p:sp>
    </p:spTree>
    <p:extLst>
      <p:ext uri="{BB962C8B-B14F-4D97-AF65-F5344CB8AC3E}">
        <p14:creationId xmlns:p14="http://schemas.microsoft.com/office/powerpoint/2010/main" val="107327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C10461-E1DE-2EAD-9627-86A009235AEF}"/>
              </a:ext>
            </a:extLst>
          </p:cNvPr>
          <p:cNvSpPr txBox="1"/>
          <p:nvPr/>
        </p:nvSpPr>
        <p:spPr>
          <a:xfrm>
            <a:off x="877276" y="1123818"/>
            <a:ext cx="10437447" cy="3754874"/>
          </a:xfrm>
          <a:prstGeom prst="rect">
            <a:avLst/>
          </a:prstGeom>
          <a:noFill/>
        </p:spPr>
        <p:txBody>
          <a:bodyPr wrap="square">
            <a:spAutoFit/>
          </a:bodyPr>
          <a:lstStyle/>
          <a:p>
            <a:pPr algn="ctr"/>
            <a:r>
              <a:rPr lang="en-US" sz="4400" b="1" dirty="0">
                <a:effectLst/>
                <a:latin typeface="Arial Black" panose="020B0A04020102020204" pitchFamily="34" charset="0"/>
                <a:cs typeface="Arial" panose="020B0604020202020204" pitchFamily="34" charset="0"/>
              </a:rPr>
              <a:t>Acknowledgments &amp; Disclaimer</a:t>
            </a:r>
          </a:p>
          <a:p>
            <a:pPr algn="ctr"/>
            <a:endParaRPr lang="en-US" sz="3200" dirty="0">
              <a:effectLst/>
              <a:latin typeface="Arial" panose="020B0604020202020204" pitchFamily="34" charset="0"/>
              <a:cs typeface="Arial" panose="020B0604020202020204" pitchFamily="34" charset="0"/>
            </a:endParaRPr>
          </a:p>
          <a:p>
            <a:pPr algn="ctr"/>
            <a:r>
              <a:rPr lang="en-US" sz="1800" dirty="0">
                <a:effectLst/>
                <a:ea typeface="Times New Roman" panose="02020603050405020304" pitchFamily="18" charset="0"/>
              </a:rPr>
              <a:t>This toolkit was created by Children’s Mercy Kansas City Emergency Management and made available for public use by the Pediatric Pandemic Network (PPN).</a:t>
            </a:r>
          </a:p>
          <a:p>
            <a:pPr algn="ctr"/>
            <a:endParaRPr lang="en-US" dirty="0">
              <a:effectLst/>
              <a:latin typeface="Arial" panose="020B0604020202020204" pitchFamily="34" charset="0"/>
              <a:cs typeface="Arial" panose="020B0604020202020204" pitchFamily="34" charset="0"/>
            </a:endParaRPr>
          </a:p>
          <a:p>
            <a:pPr algn="ctr"/>
            <a:r>
              <a:rPr lang="en-US" dirty="0">
                <a:effectLst/>
                <a:latin typeface="Arial" panose="020B0604020202020204" pitchFamily="34" charset="0"/>
                <a:cs typeface="Arial" panose="020B0604020202020204" pitchFamily="34" charset="0"/>
              </a:rPr>
              <a:t>The Pediatric Pandemic Network is supported by the Health Resources and Services Administration (HRSA) of the U.S. Department of Health and Human Services (HHS) as part of grant awards U1|MC43532 and U1IMC45814 with 0 percent financed with nongovernmental sources.</a:t>
            </a:r>
          </a:p>
          <a:p>
            <a:pPr algn="ctr"/>
            <a:endParaRPr lang="en-US" dirty="0">
              <a:effectLst/>
              <a:latin typeface="Arial" panose="020B0604020202020204" pitchFamily="34" charset="0"/>
              <a:cs typeface="Arial" panose="020B0604020202020204" pitchFamily="34" charset="0"/>
            </a:endParaRPr>
          </a:p>
          <a:p>
            <a:pPr algn="ctr"/>
            <a:r>
              <a:rPr lang="en-US" dirty="0">
                <a:effectLst/>
                <a:latin typeface="Arial" panose="020B0604020202020204" pitchFamily="34" charset="0"/>
                <a:cs typeface="Arial" panose="020B0604020202020204" pitchFamily="34" charset="0"/>
              </a:rPr>
              <a:t>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5134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CEF35C-55E0-20F1-8E84-2A8AFA8FF5A0}"/>
              </a:ext>
            </a:extLst>
          </p:cNvPr>
          <p:cNvSpPr>
            <a:spLocks noGrp="1"/>
          </p:cNvSpPr>
          <p:nvPr>
            <p:ph type="sldNum" sz="quarter" idx="4"/>
          </p:nvPr>
        </p:nvSpPr>
        <p:spPr/>
        <p:txBody>
          <a:bodyPr/>
          <a:lstStyle/>
          <a:p>
            <a:fld id="{5D5ACDC5-7D88-4043-A5E3-34CEDBAF337A}" type="slidenum">
              <a:rPr lang="en-US" smtClean="0"/>
              <a:pPr/>
              <a:t>3</a:t>
            </a:fld>
            <a:endParaRPr lang="en-US" dirty="0"/>
          </a:p>
        </p:txBody>
      </p:sp>
      <p:sp>
        <p:nvSpPr>
          <p:cNvPr id="5" name="Title 1">
            <a:extLst>
              <a:ext uri="{FF2B5EF4-FFF2-40B4-BE49-F238E27FC236}">
                <a16:creationId xmlns:a16="http://schemas.microsoft.com/office/drawing/2014/main" id="{054BC75F-0E3E-832A-DC21-6092DA4B24E1}"/>
              </a:ext>
            </a:extLst>
          </p:cNvPr>
          <p:cNvSpPr>
            <a:spLocks noGrp="1"/>
          </p:cNvSpPr>
          <p:nvPr>
            <p:ph type="title"/>
          </p:nvPr>
        </p:nvSpPr>
        <p:spPr>
          <a:xfrm>
            <a:off x="838200" y="1105988"/>
            <a:ext cx="8423829" cy="872639"/>
          </a:xfrm>
        </p:spPr>
        <p:txBody>
          <a:bodyPr>
            <a:normAutofit/>
          </a:bodyPr>
          <a:lstStyle/>
          <a:p>
            <a:r>
              <a:rPr lang="en-US" dirty="0">
                <a:solidFill>
                  <a:schemeClr val="tx1"/>
                </a:solidFill>
                <a:latin typeface="Arial Black" panose="020B0A04020102020204" pitchFamily="34" charset="0"/>
              </a:rPr>
              <a:t>Confidentiality Disclosure</a:t>
            </a:r>
          </a:p>
        </p:txBody>
      </p:sp>
      <p:sp>
        <p:nvSpPr>
          <p:cNvPr id="6" name="TextBox 5">
            <a:extLst>
              <a:ext uri="{FF2B5EF4-FFF2-40B4-BE49-F238E27FC236}">
                <a16:creationId xmlns:a16="http://schemas.microsoft.com/office/drawing/2014/main" id="{F94A2E17-6559-E472-E5F8-EB53727B0DEF}"/>
              </a:ext>
            </a:extLst>
          </p:cNvPr>
          <p:cNvSpPr txBox="1"/>
          <p:nvPr/>
        </p:nvSpPr>
        <p:spPr>
          <a:xfrm>
            <a:off x="838200" y="1978627"/>
            <a:ext cx="10343606"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Trusted members of this exercise planning meeting are responsible for </a:t>
            </a:r>
            <a:br>
              <a:rPr lang="en-US" dirty="0"/>
            </a:br>
            <a:r>
              <a:rPr lang="en-US" dirty="0"/>
              <a:t>safeguarding exercise and scenario details from exercise participants or third </a:t>
            </a:r>
            <a:br>
              <a:rPr lang="en-US" dirty="0"/>
            </a:br>
            <a:r>
              <a:rPr lang="en-US" dirty="0"/>
              <a:t>parties before conducting the exercise.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Trusted members are involved in developing the exercise scenario, which is the emergency scenario that will be presented during the exercise and are entrusted with sensitive information and expected to handle it with discretion and professionalism.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information in this presentation and related documents is exclusively for the use of the exercise planners and should not be shared with the public or unauthorized personnel without prior approval from Children’s Mercy’s Department of Emergency Management and Business Continuity.</a:t>
            </a:r>
          </a:p>
        </p:txBody>
      </p:sp>
      <p:sp>
        <p:nvSpPr>
          <p:cNvPr id="7" name="Shape 2528">
            <a:extLst>
              <a:ext uri="{FF2B5EF4-FFF2-40B4-BE49-F238E27FC236}">
                <a16:creationId xmlns:a16="http://schemas.microsoft.com/office/drawing/2014/main" id="{0921F9A6-488E-94E3-A603-868240B494B3}"/>
              </a:ext>
            </a:extLst>
          </p:cNvPr>
          <p:cNvSpPr/>
          <p:nvPr/>
        </p:nvSpPr>
        <p:spPr>
          <a:xfrm>
            <a:off x="9262029" y="1043503"/>
            <a:ext cx="1456731" cy="180964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noFill/>
          <a:ln w="57150">
            <a:solidFill>
              <a:schemeClr val="bg1">
                <a:lumMod val="65000"/>
              </a:schemeClr>
            </a:solidFill>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lumMod val="65000"/>
                </a:schemeClr>
              </a:solidFill>
            </a:endParaRPr>
          </a:p>
        </p:txBody>
      </p:sp>
    </p:spTree>
    <p:extLst>
      <p:ext uri="{BB962C8B-B14F-4D97-AF65-F5344CB8AC3E}">
        <p14:creationId xmlns:p14="http://schemas.microsoft.com/office/powerpoint/2010/main" val="72471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4" name="Content Placeholder 3">
            <a:extLst>
              <a:ext uri="{FF2B5EF4-FFF2-40B4-BE49-F238E27FC236}">
                <a16:creationId xmlns:a16="http://schemas.microsoft.com/office/drawing/2014/main" id="{569D88A9-F497-6644-A044-4A17A72B472E}"/>
              </a:ext>
            </a:extLst>
          </p:cNvPr>
          <p:cNvSpPr>
            <a:spLocks noGrp="1"/>
          </p:cNvSpPr>
          <p:nvPr>
            <p:ph sz="half" idx="4294967295"/>
          </p:nvPr>
        </p:nvSpPr>
        <p:spPr>
          <a:xfrm>
            <a:off x="983692" y="1335054"/>
            <a:ext cx="3268818" cy="916395"/>
          </a:xfrm>
        </p:spPr>
        <p:txBody>
          <a:bodyPr>
            <a:noAutofit/>
          </a:bodyPr>
          <a:lstStyle/>
          <a:p>
            <a:pPr marL="0" indent="0">
              <a:buNone/>
            </a:pPr>
            <a:r>
              <a:rPr lang="en-US" sz="4400" b="1" dirty="0">
                <a:solidFill>
                  <a:schemeClr val="tx1"/>
                </a:solidFill>
                <a:latin typeface="Arial Black" panose="020B0A04020102020204" pitchFamily="34" charset="0"/>
              </a:rPr>
              <a:t>Agenda</a:t>
            </a:r>
          </a:p>
          <a:p>
            <a:pPr marL="0" indent="0">
              <a:buNone/>
            </a:pPr>
            <a:endParaRPr lang="en-US" sz="4400" dirty="0">
              <a:solidFill>
                <a:schemeClr val="tx1"/>
              </a:solidFill>
              <a:latin typeface="Arial Black" panose="020B0A04020102020204" pitchFamily="34" charset="0"/>
            </a:endParaRPr>
          </a:p>
        </p:txBody>
      </p:sp>
      <p:pic>
        <p:nvPicPr>
          <p:cNvPr id="6" name="Graphic 5" descr="Checklist outline">
            <a:extLst>
              <a:ext uri="{FF2B5EF4-FFF2-40B4-BE49-F238E27FC236}">
                <a16:creationId xmlns:a16="http://schemas.microsoft.com/office/drawing/2014/main" id="{0D6B6F67-93E8-8DC7-7E45-E92A09C46C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6633" y="1938289"/>
            <a:ext cx="2873480" cy="2873480"/>
          </a:xfrm>
          <a:prstGeom prst="rect">
            <a:avLst/>
          </a:prstGeom>
        </p:spPr>
      </p:pic>
      <p:sp>
        <p:nvSpPr>
          <p:cNvPr id="7" name="Shape 2719">
            <a:extLst>
              <a:ext uri="{FF2B5EF4-FFF2-40B4-BE49-F238E27FC236}">
                <a16:creationId xmlns:a16="http://schemas.microsoft.com/office/drawing/2014/main" id="{BC2AB42C-2D54-309D-FDCF-EA8A8A9F2569}"/>
              </a:ext>
            </a:extLst>
          </p:cNvPr>
          <p:cNvSpPr/>
          <p:nvPr/>
        </p:nvSpPr>
        <p:spPr>
          <a:xfrm>
            <a:off x="7273031" y="1617147"/>
            <a:ext cx="3576056" cy="362370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tx1"/>
          </a:solidFill>
          <a:ln w="57150">
            <a:solidFill>
              <a:schemeClr val="accent1"/>
            </a:solidFill>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aphicFrame>
        <p:nvGraphicFramePr>
          <p:cNvPr id="10" name="Table 12">
            <a:extLst>
              <a:ext uri="{FF2B5EF4-FFF2-40B4-BE49-F238E27FC236}">
                <a16:creationId xmlns:a16="http://schemas.microsoft.com/office/drawing/2014/main" id="{108EB28C-E54F-7FC7-62D7-0DA96103BF06}"/>
              </a:ext>
            </a:extLst>
          </p:cNvPr>
          <p:cNvGraphicFramePr>
            <a:graphicFrameLocks noGrp="1"/>
          </p:cNvGraphicFramePr>
          <p:nvPr>
            <p:extLst>
              <p:ext uri="{D42A27DB-BD31-4B8C-83A1-F6EECF244321}">
                <p14:modId xmlns:p14="http://schemas.microsoft.com/office/powerpoint/2010/main" val="3678410183"/>
              </p:ext>
            </p:extLst>
          </p:nvPr>
        </p:nvGraphicFramePr>
        <p:xfrm>
          <a:off x="983692" y="2251449"/>
          <a:ext cx="5454215" cy="2560320"/>
        </p:xfrm>
        <a:graphic>
          <a:graphicData uri="http://schemas.openxmlformats.org/drawingml/2006/table">
            <a:tbl>
              <a:tblPr bandRow="1">
                <a:tableStyleId>{3B4B98B0-60AC-42C2-AFA5-B58CD77FA1E5}</a:tableStyleId>
              </a:tblPr>
              <a:tblGrid>
                <a:gridCol w="5454215">
                  <a:extLst>
                    <a:ext uri="{9D8B030D-6E8A-4147-A177-3AD203B41FA5}">
                      <a16:colId xmlns:a16="http://schemas.microsoft.com/office/drawing/2014/main" val="1094529478"/>
                    </a:ext>
                  </a:extLst>
                </a:gridCol>
              </a:tblGrid>
              <a:tr h="274320">
                <a:tc>
                  <a:txBody>
                    <a:bodyPr/>
                    <a:lstStyle/>
                    <a:p>
                      <a:r>
                        <a:rPr lang="en-US" sz="1800" dirty="0">
                          <a:solidFill>
                            <a:schemeClr val="tx1"/>
                          </a:solidFill>
                          <a:latin typeface="+mn-lt"/>
                        </a:rPr>
                        <a:t>Welcome and Introduction</a:t>
                      </a:r>
                    </a:p>
                  </a:txBody>
                  <a:tcPr/>
                </a:tc>
                <a:extLst>
                  <a:ext uri="{0D108BD9-81ED-4DB2-BD59-A6C34878D82A}">
                    <a16:rowId xmlns:a16="http://schemas.microsoft.com/office/drawing/2014/main" val="3649000864"/>
                  </a:ext>
                </a:extLst>
              </a:tr>
              <a:tr h="274320">
                <a:tc>
                  <a:txBody>
                    <a:bodyPr/>
                    <a:lstStyle/>
                    <a:p>
                      <a:r>
                        <a:rPr lang="en-US" sz="1800" dirty="0">
                          <a:solidFill>
                            <a:schemeClr val="tx1"/>
                          </a:solidFill>
                          <a:latin typeface="+mn-lt"/>
                        </a:rPr>
                        <a:t>Exercise Objectives</a:t>
                      </a:r>
                    </a:p>
                  </a:txBody>
                  <a:tcPr/>
                </a:tc>
                <a:extLst>
                  <a:ext uri="{0D108BD9-81ED-4DB2-BD59-A6C34878D82A}">
                    <a16:rowId xmlns:a16="http://schemas.microsoft.com/office/drawing/2014/main" val="2604614692"/>
                  </a:ext>
                </a:extLst>
              </a:tr>
              <a:tr h="274320">
                <a:tc>
                  <a:txBody>
                    <a:bodyPr/>
                    <a:lstStyle/>
                    <a:p>
                      <a:r>
                        <a:rPr lang="en-US" sz="1800" dirty="0">
                          <a:solidFill>
                            <a:schemeClr val="tx1"/>
                          </a:solidFill>
                          <a:latin typeface="+mn-lt"/>
                        </a:rPr>
                        <a:t>Exercise Guidelines</a:t>
                      </a:r>
                    </a:p>
                  </a:txBody>
                  <a:tcPr/>
                </a:tc>
                <a:extLst>
                  <a:ext uri="{0D108BD9-81ED-4DB2-BD59-A6C34878D82A}">
                    <a16:rowId xmlns:a16="http://schemas.microsoft.com/office/drawing/2014/main" val="362768397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Facilitator Instructions</a:t>
                      </a:r>
                    </a:p>
                  </a:txBody>
                  <a:tcPr/>
                </a:tc>
                <a:extLst>
                  <a:ext uri="{0D108BD9-81ED-4DB2-BD59-A6C34878D82A}">
                    <a16:rowId xmlns:a16="http://schemas.microsoft.com/office/drawing/2014/main" val="192338692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Evaluator Instructions</a:t>
                      </a:r>
                    </a:p>
                  </a:txBody>
                  <a:tcPr/>
                </a:tc>
                <a:extLst>
                  <a:ext uri="{0D108BD9-81ED-4DB2-BD59-A6C34878D82A}">
                    <a16:rowId xmlns:a16="http://schemas.microsoft.com/office/drawing/2014/main" val="17207609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Communication Plan</a:t>
                      </a:r>
                    </a:p>
                  </a:txBody>
                  <a:tcPr/>
                </a:tc>
                <a:extLst>
                  <a:ext uri="{0D108BD9-81ED-4DB2-BD59-A6C34878D82A}">
                    <a16:rowId xmlns:a16="http://schemas.microsoft.com/office/drawing/2014/main" val="363126745"/>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ENDEX</a:t>
                      </a:r>
                    </a:p>
                  </a:txBody>
                  <a:tcPr/>
                </a:tc>
                <a:extLst>
                  <a:ext uri="{0D108BD9-81ED-4DB2-BD59-A6C34878D82A}">
                    <a16:rowId xmlns:a16="http://schemas.microsoft.com/office/drawing/2014/main" val="2574629939"/>
                  </a:ext>
                </a:extLst>
              </a:tr>
            </a:tbl>
          </a:graphicData>
        </a:graphic>
      </p:graphicFrame>
    </p:spTree>
    <p:extLst>
      <p:ext uri="{BB962C8B-B14F-4D97-AF65-F5344CB8AC3E}">
        <p14:creationId xmlns:p14="http://schemas.microsoft.com/office/powerpoint/2010/main" val="206660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D838-53AE-3467-4CCE-40D1A2AA4DEE}"/>
              </a:ext>
            </a:extLst>
          </p:cNvPr>
          <p:cNvSpPr>
            <a:spLocks noGrp="1"/>
          </p:cNvSpPr>
          <p:nvPr>
            <p:ph type="title"/>
          </p:nvPr>
        </p:nvSpPr>
        <p:spPr>
          <a:xfrm>
            <a:off x="838200" y="500062"/>
            <a:ext cx="10515600" cy="1325563"/>
          </a:xfrm>
        </p:spPr>
        <p:txBody>
          <a:bodyPr/>
          <a:lstStyle/>
          <a:p>
            <a:r>
              <a:rPr lang="en-US" dirty="0">
                <a:solidFill>
                  <a:schemeClr val="tx1"/>
                </a:solidFill>
                <a:latin typeface="Arial Black" panose="020B0A04020102020204" pitchFamily="34" charset="0"/>
              </a:rPr>
              <a:t>Exercise Objectives</a:t>
            </a:r>
          </a:p>
        </p:txBody>
      </p:sp>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5</a:t>
            </a:fld>
            <a:endParaRPr lang="en-US"/>
          </a:p>
        </p:txBody>
      </p:sp>
      <p:graphicFrame>
        <p:nvGraphicFramePr>
          <p:cNvPr id="3" name="Diagram 2">
            <a:extLst>
              <a:ext uri="{FF2B5EF4-FFF2-40B4-BE49-F238E27FC236}">
                <a16:creationId xmlns:a16="http://schemas.microsoft.com/office/drawing/2014/main" id="{CF1CB449-2830-8C65-6CBA-35E972A114A5}"/>
              </a:ext>
            </a:extLst>
          </p:cNvPr>
          <p:cNvGraphicFramePr/>
          <p:nvPr/>
        </p:nvGraphicFramePr>
        <p:xfrm>
          <a:off x="838200" y="1673080"/>
          <a:ext cx="10515600" cy="3716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77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0CDE60C8-4C09-39CD-F0F7-852C67CF4530}"/>
              </a:ext>
            </a:extLst>
          </p:cNvPr>
          <p:cNvSpPr>
            <a:spLocks noGrp="1"/>
          </p:cNvSpPr>
          <p:nvPr>
            <p:ph type="title"/>
          </p:nvPr>
        </p:nvSpPr>
        <p:spPr>
          <a:xfrm>
            <a:off x="348342" y="1999433"/>
            <a:ext cx="3749040" cy="2552247"/>
          </a:xfrm>
        </p:spPr>
        <p:txBody>
          <a:bodyPr>
            <a:normAutofit/>
          </a:bodyPr>
          <a:lstStyle/>
          <a:p>
            <a:pPr algn="r"/>
            <a:r>
              <a:rPr lang="en-US" b="1" dirty="0">
                <a:solidFill>
                  <a:schemeClr val="tx1"/>
                </a:solidFill>
                <a:latin typeface="Arial Black" panose="020B0A04020102020204" pitchFamily="34" charset="0"/>
              </a:rPr>
              <a:t>Exercise Guidelines</a:t>
            </a:r>
          </a:p>
        </p:txBody>
      </p:sp>
      <p:sp>
        <p:nvSpPr>
          <p:cNvPr id="7" name="Rectangle: Rounded Corners 6">
            <a:extLst>
              <a:ext uri="{FF2B5EF4-FFF2-40B4-BE49-F238E27FC236}">
                <a16:creationId xmlns:a16="http://schemas.microsoft.com/office/drawing/2014/main" id="{29E2324D-690E-5F59-EA67-8AF573F7A623}"/>
              </a:ext>
            </a:extLst>
          </p:cNvPr>
          <p:cNvSpPr/>
          <p:nvPr/>
        </p:nvSpPr>
        <p:spPr>
          <a:xfrm>
            <a:off x="4888774" y="1403253"/>
            <a:ext cx="6050278" cy="7315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Wear provided identification items (e.g., badge, vest).</a:t>
            </a:r>
          </a:p>
        </p:txBody>
      </p:sp>
      <p:sp>
        <p:nvSpPr>
          <p:cNvPr id="9" name="Rectangle: Rounded Corners 8">
            <a:extLst>
              <a:ext uri="{FF2B5EF4-FFF2-40B4-BE49-F238E27FC236}">
                <a16:creationId xmlns:a16="http://schemas.microsoft.com/office/drawing/2014/main" id="{58986F06-46EE-38CA-491A-59785980CCB3}"/>
              </a:ext>
            </a:extLst>
          </p:cNvPr>
          <p:cNvSpPr/>
          <p:nvPr/>
        </p:nvSpPr>
        <p:spPr>
          <a:xfrm>
            <a:off x="4888774" y="2387138"/>
            <a:ext cx="6050278" cy="731520"/>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bg1"/>
                </a:solidFill>
              </a:rPr>
              <a:t>        Avoid personal conversations with players.</a:t>
            </a:r>
          </a:p>
        </p:txBody>
      </p:sp>
      <p:sp>
        <p:nvSpPr>
          <p:cNvPr id="10" name="Rectangle: Rounded Corners 9">
            <a:extLst>
              <a:ext uri="{FF2B5EF4-FFF2-40B4-BE49-F238E27FC236}">
                <a16:creationId xmlns:a16="http://schemas.microsoft.com/office/drawing/2014/main" id="{E1C7EB6C-03E0-4966-C496-7A01D1B30F37}"/>
              </a:ext>
            </a:extLst>
          </p:cNvPr>
          <p:cNvSpPr/>
          <p:nvPr/>
        </p:nvSpPr>
        <p:spPr>
          <a:xfrm>
            <a:off x="4888774" y="3371023"/>
            <a:ext cx="6050278" cy="73152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Begin and end all exercise communications with the</a:t>
            </a:r>
          </a:p>
          <a:p>
            <a:r>
              <a:rPr lang="en-US" sz="1600" dirty="0">
                <a:solidFill>
                  <a:schemeClr val="tx1"/>
                </a:solidFill>
              </a:rPr>
              <a:t>        statement </a:t>
            </a:r>
            <a:r>
              <a:rPr lang="en-US" sz="1600" b="1" dirty="0">
                <a:solidFill>
                  <a:schemeClr val="tx1"/>
                </a:solidFill>
              </a:rPr>
              <a:t>“This is an exercise.”</a:t>
            </a:r>
          </a:p>
        </p:txBody>
      </p:sp>
      <p:pic>
        <p:nvPicPr>
          <p:cNvPr id="13" name="Graphic 12" descr="Chat with solid fill">
            <a:extLst>
              <a:ext uri="{FF2B5EF4-FFF2-40B4-BE49-F238E27FC236}">
                <a16:creationId xmlns:a16="http://schemas.microsoft.com/office/drawing/2014/main" id="{B76836ED-67EC-54D7-4D3D-F5F612427E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4834" y="2517468"/>
            <a:ext cx="462037" cy="462037"/>
          </a:xfrm>
          <a:prstGeom prst="rect">
            <a:avLst/>
          </a:prstGeom>
        </p:spPr>
      </p:pic>
      <p:pic>
        <p:nvPicPr>
          <p:cNvPr id="14" name="Graphic 13" descr="Employee badge with solid fill">
            <a:extLst>
              <a:ext uri="{FF2B5EF4-FFF2-40B4-BE49-F238E27FC236}">
                <a16:creationId xmlns:a16="http://schemas.microsoft.com/office/drawing/2014/main" id="{FF0B1B4E-7640-B32E-8262-605D48F86B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44834" y="1507914"/>
            <a:ext cx="462037" cy="462037"/>
          </a:xfrm>
          <a:prstGeom prst="rect">
            <a:avLst/>
          </a:prstGeom>
        </p:spPr>
      </p:pic>
      <p:sp>
        <p:nvSpPr>
          <p:cNvPr id="15" name="Rectangle: Rounded Corners 14">
            <a:extLst>
              <a:ext uri="{FF2B5EF4-FFF2-40B4-BE49-F238E27FC236}">
                <a16:creationId xmlns:a16="http://schemas.microsoft.com/office/drawing/2014/main" id="{B5DF1559-0A82-8F43-A0FC-630B5423C144}"/>
              </a:ext>
            </a:extLst>
          </p:cNvPr>
          <p:cNvSpPr/>
          <p:nvPr/>
        </p:nvSpPr>
        <p:spPr>
          <a:xfrm>
            <a:off x="4902552" y="4354908"/>
            <a:ext cx="6050278" cy="731520"/>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        Begin and end all real-world communications with the</a:t>
            </a:r>
          </a:p>
          <a:p>
            <a:r>
              <a:rPr lang="en-US" sz="1600" dirty="0">
                <a:solidFill>
                  <a:schemeClr val="tx1"/>
                </a:solidFill>
              </a:rPr>
              <a:t>        statement </a:t>
            </a:r>
            <a:r>
              <a:rPr lang="en-US" sz="1600" b="1" dirty="0">
                <a:solidFill>
                  <a:schemeClr val="tx1"/>
                </a:solidFill>
              </a:rPr>
              <a:t>“Real world.”</a:t>
            </a:r>
          </a:p>
        </p:txBody>
      </p:sp>
      <p:pic>
        <p:nvPicPr>
          <p:cNvPr id="16" name="Graphic 15" descr="Marketing with solid fill">
            <a:extLst>
              <a:ext uri="{FF2B5EF4-FFF2-40B4-BE49-F238E27FC236}">
                <a16:creationId xmlns:a16="http://schemas.microsoft.com/office/drawing/2014/main" id="{D0207237-3A03-14AE-28AD-5EC47A02F1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4834" y="3491853"/>
            <a:ext cx="492316" cy="492316"/>
          </a:xfrm>
          <a:prstGeom prst="rect">
            <a:avLst/>
          </a:prstGeom>
        </p:spPr>
      </p:pic>
      <p:pic>
        <p:nvPicPr>
          <p:cNvPr id="17" name="Graphic 16" descr="Marketing with solid fill">
            <a:extLst>
              <a:ext uri="{FF2B5EF4-FFF2-40B4-BE49-F238E27FC236}">
                <a16:creationId xmlns:a16="http://schemas.microsoft.com/office/drawing/2014/main" id="{F779942E-00AB-21AD-15AC-E1F557005C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4834" y="4474510"/>
            <a:ext cx="492316" cy="492316"/>
          </a:xfrm>
          <a:prstGeom prst="rect">
            <a:avLst/>
          </a:prstGeom>
        </p:spPr>
      </p:pic>
      <p:cxnSp>
        <p:nvCxnSpPr>
          <p:cNvPr id="18" name="Straight Connector 17">
            <a:extLst>
              <a:ext uri="{FF2B5EF4-FFF2-40B4-BE49-F238E27FC236}">
                <a16:creationId xmlns:a16="http://schemas.microsoft.com/office/drawing/2014/main" id="{6642BB07-3FF3-C22F-6B19-A2F07663810D}"/>
              </a:ext>
            </a:extLst>
          </p:cNvPr>
          <p:cNvCxnSpPr/>
          <p:nvPr/>
        </p:nvCxnSpPr>
        <p:spPr>
          <a:xfrm>
            <a:off x="4284617" y="816429"/>
            <a:ext cx="0" cy="468521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4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2C56B76-8AF2-3957-9673-82202243DEA9}"/>
              </a:ext>
            </a:extLst>
          </p:cNvPr>
          <p:cNvSpPr>
            <a:spLocks noGrp="1"/>
          </p:cNvSpPr>
          <p:nvPr>
            <p:ph type="title"/>
          </p:nvPr>
        </p:nvSpPr>
        <p:spPr>
          <a:xfrm>
            <a:off x="838200" y="719667"/>
            <a:ext cx="10515600" cy="1325563"/>
          </a:xfrm>
        </p:spPr>
        <p:txBody>
          <a:bodyPr>
            <a:normAutofit/>
          </a:bodyPr>
          <a:lstStyle/>
          <a:p>
            <a:pPr algn="ctr"/>
            <a:r>
              <a:rPr lang="en-US" dirty="0">
                <a:solidFill>
                  <a:schemeClr val="tx1"/>
                </a:solidFill>
                <a:latin typeface="Arial Black" panose="020B0A04020102020204" pitchFamily="34" charset="0"/>
              </a:rPr>
              <a:t>Exercise Facilitator(s)</a:t>
            </a:r>
          </a:p>
        </p:txBody>
      </p:sp>
      <p:graphicFrame>
        <p:nvGraphicFramePr>
          <p:cNvPr id="8" name="Diagram 7">
            <a:extLst>
              <a:ext uri="{FF2B5EF4-FFF2-40B4-BE49-F238E27FC236}">
                <a16:creationId xmlns:a16="http://schemas.microsoft.com/office/drawing/2014/main" id="{85F00D49-B835-C2AF-4E8C-4CF53DE6D837}"/>
              </a:ext>
            </a:extLst>
          </p:cNvPr>
          <p:cNvGraphicFramePr/>
          <p:nvPr>
            <p:extLst>
              <p:ext uri="{D42A27DB-BD31-4B8C-83A1-F6EECF244321}">
                <p14:modId xmlns:p14="http://schemas.microsoft.com/office/powerpoint/2010/main" val="2686309412"/>
              </p:ext>
            </p:extLst>
          </p:nvPr>
        </p:nvGraphicFramePr>
        <p:xfrm>
          <a:off x="2032000" y="1748790"/>
          <a:ext cx="8128000" cy="3840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860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AB1930B9-84E3-893E-7205-B83A270604DE}"/>
              </a:ext>
            </a:extLst>
          </p:cNvPr>
          <p:cNvSpPr>
            <a:spLocks noGrp="1"/>
          </p:cNvSpPr>
          <p:nvPr>
            <p:ph type="title"/>
          </p:nvPr>
        </p:nvSpPr>
        <p:spPr>
          <a:xfrm>
            <a:off x="768356" y="1019565"/>
            <a:ext cx="10151706" cy="1325563"/>
          </a:xfrm>
        </p:spPr>
        <p:txBody>
          <a:bodyPr/>
          <a:lstStyle/>
          <a:p>
            <a:r>
              <a:rPr lang="en-US" dirty="0">
                <a:solidFill>
                  <a:schemeClr val="tx1"/>
                </a:solidFill>
                <a:latin typeface="Arial Black" panose="020B0A04020102020204" pitchFamily="34" charset="0"/>
              </a:rPr>
              <a:t>Facilitator Instructions</a:t>
            </a:r>
          </a:p>
        </p:txBody>
      </p:sp>
      <p:sp>
        <p:nvSpPr>
          <p:cNvPr id="8" name="TextBox 7">
            <a:extLst>
              <a:ext uri="{FF2B5EF4-FFF2-40B4-BE49-F238E27FC236}">
                <a16:creationId xmlns:a16="http://schemas.microsoft.com/office/drawing/2014/main" id="{59093E1C-FEE1-5CD5-63A3-CEC1B0E9FBE3}"/>
              </a:ext>
            </a:extLst>
          </p:cNvPr>
          <p:cNvSpPr txBox="1"/>
          <p:nvPr/>
        </p:nvSpPr>
        <p:spPr>
          <a:xfrm>
            <a:off x="768356" y="2044005"/>
            <a:ext cx="10151706" cy="276998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rgbClr val="005CB9"/>
                </a:solidFill>
              </a:rPr>
              <a:t>Maintain exercise scope, pace, and integrity.</a:t>
            </a:r>
          </a:p>
          <a:p>
            <a:pPr marL="285750" indent="-285750">
              <a:spcAft>
                <a:spcPts val="600"/>
              </a:spcAft>
              <a:buFont typeface="Arial" panose="020B0604020202020204" pitchFamily="34" charset="0"/>
              <a:buChar char="•"/>
            </a:pPr>
            <a:r>
              <a:rPr lang="en-US" dirty="0">
                <a:solidFill>
                  <a:srgbClr val="005CB9"/>
                </a:solidFill>
              </a:rPr>
              <a:t>Deliver injects to appropriate players.</a:t>
            </a:r>
          </a:p>
          <a:p>
            <a:pPr marL="285750" indent="-285750">
              <a:spcAft>
                <a:spcPts val="600"/>
              </a:spcAft>
              <a:buFont typeface="Arial" panose="020B0604020202020204" pitchFamily="34" charset="0"/>
              <a:buChar char="•"/>
            </a:pPr>
            <a:r>
              <a:rPr lang="en-US" dirty="0">
                <a:solidFill>
                  <a:srgbClr val="005CB9"/>
                </a:solidFill>
              </a:rPr>
              <a:t>Do not give information to players about scenario event progress or other participants’ methods of problem resolution. Players are expected to obtain information through their own resources.</a:t>
            </a:r>
          </a:p>
          <a:p>
            <a:pPr marL="285750" indent="-285750">
              <a:spcAft>
                <a:spcPts val="600"/>
              </a:spcAft>
              <a:buFont typeface="Arial" panose="020B0604020202020204" pitchFamily="34" charset="0"/>
              <a:buChar char="•"/>
            </a:pPr>
            <a:r>
              <a:rPr lang="en-US" dirty="0">
                <a:solidFill>
                  <a:srgbClr val="005CB9"/>
                </a:solidFill>
              </a:rPr>
              <a:t>Provide strategies for keeping participants engaged.</a:t>
            </a:r>
          </a:p>
          <a:p>
            <a:pPr marL="285750" indent="-285750">
              <a:spcAft>
                <a:spcPts val="600"/>
              </a:spcAft>
              <a:buFont typeface="Arial" panose="020B0604020202020204" pitchFamily="34" charset="0"/>
              <a:buChar char="•"/>
            </a:pPr>
            <a:r>
              <a:rPr lang="en-US" dirty="0">
                <a:solidFill>
                  <a:srgbClr val="005CB9"/>
                </a:solidFill>
              </a:rPr>
              <a:t>Encourage facilitators to foster a collaborative and constructive atmosphere</a:t>
            </a:r>
            <a:r>
              <a:rPr lang="en-US" dirty="0"/>
              <a:t>.</a:t>
            </a:r>
            <a:endParaRPr lang="en-US" dirty="0">
              <a:solidFill>
                <a:srgbClr val="005CB9"/>
              </a:solidFill>
            </a:endParaRPr>
          </a:p>
          <a:p>
            <a:pPr marL="285750" indent="-285750">
              <a:spcAft>
                <a:spcPts val="600"/>
              </a:spcAft>
              <a:buFont typeface="Arial" panose="020B0604020202020204" pitchFamily="34" charset="0"/>
              <a:buChar char="•"/>
            </a:pPr>
            <a:r>
              <a:rPr lang="en-US" dirty="0">
                <a:solidFill>
                  <a:srgbClr val="005CB9"/>
                </a:solidFill>
              </a:rPr>
              <a:t>Conduct a Hotwash following ENDEX.</a:t>
            </a:r>
          </a:p>
          <a:p>
            <a:pPr marL="285750" indent="-285750">
              <a:spcAft>
                <a:spcPts val="600"/>
              </a:spcAft>
              <a:buFont typeface="Arial" panose="020B0604020202020204" pitchFamily="34" charset="0"/>
              <a:buChar char="•"/>
            </a:pPr>
            <a:r>
              <a:rPr lang="en-US" dirty="0">
                <a:solidFill>
                  <a:srgbClr val="005CB9"/>
                </a:solidFill>
              </a:rPr>
              <a:t>Instruct participants to complete the Participant Feedback Survey prior to dismissal.</a:t>
            </a:r>
          </a:p>
        </p:txBody>
      </p:sp>
    </p:spTree>
    <p:extLst>
      <p:ext uri="{BB962C8B-B14F-4D97-AF65-F5344CB8AC3E}">
        <p14:creationId xmlns:p14="http://schemas.microsoft.com/office/powerpoint/2010/main" val="39779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2C56B76-8AF2-3957-9673-82202243DEA9}"/>
              </a:ext>
            </a:extLst>
          </p:cNvPr>
          <p:cNvSpPr>
            <a:spLocks noGrp="1"/>
          </p:cNvSpPr>
          <p:nvPr>
            <p:ph type="title"/>
          </p:nvPr>
        </p:nvSpPr>
        <p:spPr>
          <a:xfrm>
            <a:off x="838200" y="665439"/>
            <a:ext cx="10515600" cy="1325563"/>
          </a:xfrm>
        </p:spPr>
        <p:txBody>
          <a:bodyPr>
            <a:normAutofit/>
          </a:bodyPr>
          <a:lstStyle/>
          <a:p>
            <a:pPr algn="ctr"/>
            <a:r>
              <a:rPr lang="en-US" dirty="0">
                <a:solidFill>
                  <a:schemeClr val="tx1"/>
                </a:solidFill>
                <a:latin typeface="Arial Black" panose="020B0A04020102020204" pitchFamily="34" charset="0"/>
              </a:rPr>
              <a:t>Exercise Evaluators</a:t>
            </a:r>
          </a:p>
        </p:txBody>
      </p:sp>
      <p:graphicFrame>
        <p:nvGraphicFramePr>
          <p:cNvPr id="8" name="Diagram 7">
            <a:extLst>
              <a:ext uri="{FF2B5EF4-FFF2-40B4-BE49-F238E27FC236}">
                <a16:creationId xmlns:a16="http://schemas.microsoft.com/office/drawing/2014/main" id="{85F00D49-B835-C2AF-4E8C-4CF53DE6D837}"/>
              </a:ext>
            </a:extLst>
          </p:cNvPr>
          <p:cNvGraphicFramePr/>
          <p:nvPr>
            <p:extLst>
              <p:ext uri="{D42A27DB-BD31-4B8C-83A1-F6EECF244321}">
                <p14:modId xmlns:p14="http://schemas.microsoft.com/office/powerpoint/2010/main" val="18239205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0642588"/>
      </p:ext>
    </p:extLst>
  </p:cSld>
  <p:clrMapOvr>
    <a:masterClrMapping/>
  </p:clrMapOvr>
</p:sld>
</file>

<file path=ppt/theme/theme1.xml><?xml version="1.0" encoding="utf-8"?>
<a:theme xmlns:a="http://schemas.openxmlformats.org/drawingml/2006/main" name="Brand Template CM Blue - Titles">
  <a:themeElements>
    <a:clrScheme name="CMKC Brand colors">
      <a:dk1>
        <a:srgbClr val="FFFFFF"/>
      </a:dk1>
      <a:lt1>
        <a:srgbClr val="005EB8"/>
      </a:lt1>
      <a:dk2>
        <a:srgbClr val="FFFFFF"/>
      </a:dk2>
      <a:lt2>
        <a:srgbClr val="005EB8"/>
      </a:lt2>
      <a:accent1>
        <a:srgbClr val="00B9EB"/>
      </a:accent1>
      <a:accent2>
        <a:srgbClr val="FED141"/>
      </a:accent2>
      <a:accent3>
        <a:srgbClr val="C127B9"/>
      </a:accent3>
      <a:accent4>
        <a:srgbClr val="009F4D"/>
      </a:accent4>
      <a:accent5>
        <a:srgbClr val="FE5000"/>
      </a:accent5>
      <a:accent6>
        <a:srgbClr val="005EB8"/>
      </a:accent6>
      <a:hlink>
        <a:srgbClr val="FED141"/>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0" i="0" dirty="0" smtClean="0">
            <a:solidFill>
              <a:srgbClr val="005CB9"/>
            </a:solidFill>
            <a:latin typeface="VAG Rounded Next Medium" panose="020F05020202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lolor Block Background +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lolor Block Background +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RH color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RH color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 color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End Car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emplate CM light Blue Backgroun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and Template White Grey Text">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Background white footer">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W Photo Background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W Photo Background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W Photo Background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W Photo Background 4">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lor Block Background +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022f454-1ed9-489d-b982-0c8d759cb954" xsi:nil="true"/>
    <lcf76f155ced4ddcb4097134ff3c332f xmlns="516354d3-ff2b-4f75-9f8e-faedf236bf6b">
      <Terms xmlns="http://schemas.microsoft.com/office/infopath/2007/PartnerControls"/>
    </lcf76f155ced4ddcb4097134ff3c332f>
    <SharedWithUsers xmlns="e022f454-1ed9-489d-b982-0c8d759cb954">
      <UserInfo>
        <DisplayName>Osorio Opry, Ray, A</DisplayName>
        <AccountId>31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3F452BF980FE34388CD3F08280D3A47" ma:contentTypeVersion="19" ma:contentTypeDescription="Create a new document." ma:contentTypeScope="" ma:versionID="7df6a130e6d5e92b7a63adb5e122ee81">
  <xsd:schema xmlns:xsd="http://www.w3.org/2001/XMLSchema" xmlns:xs="http://www.w3.org/2001/XMLSchema" xmlns:p="http://schemas.microsoft.com/office/2006/metadata/properties" xmlns:ns2="516354d3-ff2b-4f75-9f8e-faedf236bf6b" xmlns:ns3="e022f454-1ed9-489d-b982-0c8d759cb954" targetNamespace="http://schemas.microsoft.com/office/2006/metadata/properties" ma:root="true" ma:fieldsID="751c742e63fcc84849962318190873e8" ns2:_="" ns3:_="">
    <xsd:import namespace="516354d3-ff2b-4f75-9f8e-faedf236bf6b"/>
    <xsd:import namespace="e022f454-1ed9-489d-b982-0c8d759cb9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354d3-ff2b-4f75-9f8e-faedf236bf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79b820a-a2ee-403a-bd2e-0f675df7d7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22f454-1ed9-489d-b982-0c8d759cb95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ecd50a-8934-4d46-a236-29d9cd0a3b83}" ma:internalName="TaxCatchAll" ma:showField="CatchAllData" ma:web="e022f454-1ed9-489d-b982-0c8d759cb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A2EFFB-8601-411B-B0C2-36B345385049}">
  <ds:schemaRefs>
    <ds:schemaRef ds:uri="http://schemas.microsoft.com/office/2006/metadata/properties"/>
    <ds:schemaRef ds:uri="http://purl.org/dc/terms/"/>
    <ds:schemaRef ds:uri="http://schemas.microsoft.com/office/2006/documentManagement/types"/>
    <ds:schemaRef ds:uri="e022f454-1ed9-489d-b982-0c8d759cb954"/>
    <ds:schemaRef ds:uri="516354d3-ff2b-4f75-9f8e-faedf236bf6b"/>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B611CF0-7ABF-43ED-BB47-11B8624DF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354d3-ff2b-4f75-9f8e-faedf236bf6b"/>
    <ds:schemaRef ds:uri="e022f454-1ed9-489d-b982-0c8d759cb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8C25D-7DB6-4A6A-B245-CA86CFA9C6B3}">
  <ds:schemaRefs>
    <ds:schemaRef ds:uri="http://schemas.microsoft.com/sharepoint/v3/contenttype/forms"/>
  </ds:schemaRefs>
</ds:datastoreItem>
</file>

<file path=docMetadata/LabelInfo.xml><?xml version="1.0" encoding="utf-8"?>
<clbl:labelList xmlns:clbl="http://schemas.microsoft.com/office/2020/mipLabelMetadata">
  <clbl:label id="{fcdc7058-dd48-4a81-90b6-281159ae72e0}" enabled="0" method="" siteId="{fcdc7058-dd48-4a81-90b6-281159ae72e0}" removed="1"/>
</clbl:labelList>
</file>

<file path=docProps/app.xml><?xml version="1.0" encoding="utf-8"?>
<Properties xmlns="http://schemas.openxmlformats.org/officeDocument/2006/extended-properties" xmlns:vt="http://schemas.openxmlformats.org/officeDocument/2006/docPropsVTypes">
  <TotalTime>1819</TotalTime>
  <Words>879</Words>
  <Application>Microsoft Office PowerPoint</Application>
  <PresentationFormat>Widescreen</PresentationFormat>
  <Paragraphs>141</Paragraphs>
  <Slides>15</Slides>
  <Notes>10</Notes>
  <HiddenSlides>0</HiddenSlides>
  <MMClips>0</MMClips>
  <ScaleCrop>false</ScaleCrop>
  <HeadingPairs>
    <vt:vector size="6" baseType="variant">
      <vt:variant>
        <vt:lpstr>Fonts Used</vt:lpstr>
      </vt:variant>
      <vt:variant>
        <vt:i4>10</vt:i4>
      </vt:variant>
      <vt:variant>
        <vt:lpstr>Theme</vt:lpstr>
      </vt:variant>
      <vt:variant>
        <vt:i4>15</vt:i4>
      </vt:variant>
      <vt:variant>
        <vt:lpstr>Slide Titles</vt:lpstr>
      </vt:variant>
      <vt:variant>
        <vt:i4>15</vt:i4>
      </vt:variant>
    </vt:vector>
  </HeadingPairs>
  <TitlesOfParts>
    <vt:vector size="40" baseType="lpstr">
      <vt:lpstr>Arial</vt:lpstr>
      <vt:lpstr>Arial Black</vt:lpstr>
      <vt:lpstr>Arial Rounded MT Bold</vt:lpstr>
      <vt:lpstr>Calibri</vt:lpstr>
      <vt:lpstr>Gill Sans</vt:lpstr>
      <vt:lpstr>Times New Roman</vt:lpstr>
      <vt:lpstr>VAG Rounded Next</vt:lpstr>
      <vt:lpstr>VAG Rounded Next Light</vt:lpstr>
      <vt:lpstr>VAG Rounded Next Medium</vt:lpstr>
      <vt:lpstr>VAG Rounded Next SemiBold</vt:lpstr>
      <vt:lpstr>Brand Template CM Blue - Titles</vt:lpstr>
      <vt:lpstr>Brand Template CM light Blue Background</vt:lpstr>
      <vt:lpstr>Brand Template White Grey Text</vt:lpstr>
      <vt:lpstr>Blue Background white footer</vt:lpstr>
      <vt:lpstr>BW Photo Background 1</vt:lpstr>
      <vt:lpstr>BW Photo Background 2</vt:lpstr>
      <vt:lpstr>BW Photo Background 3</vt:lpstr>
      <vt:lpstr>BW Photo Background 4</vt:lpstr>
      <vt:lpstr>Clolor Block Background + Photo 1</vt:lpstr>
      <vt:lpstr>Clolor Block Background + Photo 2</vt:lpstr>
      <vt:lpstr>Clolor Block Background + Photo 3</vt:lpstr>
      <vt:lpstr>RH color photo 1</vt:lpstr>
      <vt:lpstr>RH color photo 2</vt:lpstr>
      <vt:lpstr>RH color photo 3</vt:lpstr>
      <vt:lpstr>End Card</vt:lpstr>
      <vt:lpstr>[Exercise Name] Controller &amp; Evaluator Briefing [Date]</vt:lpstr>
      <vt:lpstr>PowerPoint Presentation</vt:lpstr>
      <vt:lpstr>Confidentiality Disclosure</vt:lpstr>
      <vt:lpstr>PowerPoint Presentation</vt:lpstr>
      <vt:lpstr>Exercise Objectives</vt:lpstr>
      <vt:lpstr>Exercise Guidelines</vt:lpstr>
      <vt:lpstr>Exercise Facilitator(s)</vt:lpstr>
      <vt:lpstr>Facilitator Instructions</vt:lpstr>
      <vt:lpstr>Exercise Evaluators</vt:lpstr>
      <vt:lpstr>Evaluator Instructions</vt:lpstr>
      <vt:lpstr>Communication Plan</vt:lpstr>
      <vt:lpstr>Communications Check</vt:lpstr>
      <vt:lpstr>ENDEX</vt:lpstr>
      <vt:lpstr>Planning Timeline</vt:lpstr>
      <vt:lpstr>PowerPoint Presentation</vt:lpstr>
    </vt:vector>
  </TitlesOfParts>
  <Company>CMH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Gerald, J</dc:creator>
  <cp:lastModifiedBy>Blaser, Brittni, M</cp:lastModifiedBy>
  <cp:revision>145</cp:revision>
  <dcterms:created xsi:type="dcterms:W3CDTF">2018-11-27T16:30:59Z</dcterms:created>
  <dcterms:modified xsi:type="dcterms:W3CDTF">2024-07-30T15:46:21Z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0x01010053F452BF980FE34388CD3F08280D3A47</vt:lpwstr>
  </property>
  <property fmtid="{D5CDD505-2E9C-101B-9397-08002B2CF9AE}" pid="3" name="MediaServiceImageTags">
    <vt:lpwstr/>
  </property>
</Properties>
</file>