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50"/>
  </p:notesMasterIdLst>
  <p:sldIdLst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6" r:id="rId43"/>
    <p:sldId id="295" r:id="rId44"/>
    <p:sldId id="297" r:id="rId45"/>
    <p:sldId id="298" r:id="rId46"/>
    <p:sldId id="299" r:id="rId47"/>
    <p:sldId id="300" r:id="rId48"/>
    <p:sldId id="302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Ig5XCsMVMo0WEJNm3SHZEFjWP6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 Umphre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347478-B7BB-B6BD-F3A1-8B3C12418ACD}" v="8" dt="2026-06-15T19:45:28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fcda2de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fcda2de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afcda2de3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afcda2de3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fcda2de3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afcda2de3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afcda2de3a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1" name="Google Shape;21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28057" y="365125"/>
            <a:ext cx="6662057" cy="499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8" name="Google Shape;218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50335" y="365125"/>
            <a:ext cx="6992179" cy="5243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afcda2de3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5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afcda2de3a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65ffeb-9dbb-40de-b4ca-612e1efc0408" xsi:nil="true"/>
    <lcf76f155ced4ddcb4097134ff3c332f xmlns="4dfae5c4-1aa5-471c-9352-d6a983fc6473">
      <Terms xmlns="http://schemas.microsoft.com/office/infopath/2007/PartnerControls"/>
    </lcf76f155ced4ddcb4097134ff3c332f>
    <_dlc_DocId xmlns="be65ffeb-9dbb-40de-b4ca-612e1efc0408">PPNID-1279653689-26176</_dlc_DocId>
    <_dlc_DocIdUrl xmlns="be65ffeb-9dbb-40de-b4ca-612e1efc0408">
      <Url>https://pediatricpandemicnetwork.sharepoint.com/sites/Education/_layouts/15/DocIdRedir.aspx?ID=PPNID-1279653689-26176</Url>
      <Description>PPNID-1279653689-26176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67A9A22C16F4AA9380EBF6A54BA37" ma:contentTypeVersion="14" ma:contentTypeDescription="Create a new document." ma:contentTypeScope="" ma:versionID="aac59c750bb8d7a873cb62d72d286897">
  <xsd:schema xmlns:xsd="http://www.w3.org/2001/XMLSchema" xmlns:xs="http://www.w3.org/2001/XMLSchema" xmlns:p="http://schemas.microsoft.com/office/2006/metadata/properties" xmlns:ns2="4dfae5c4-1aa5-471c-9352-d6a983fc6473" xmlns:ns3="be65ffeb-9dbb-40de-b4ca-612e1efc0408" targetNamespace="http://schemas.microsoft.com/office/2006/metadata/properties" ma:root="true" ma:fieldsID="db6b48cff764712721d3fdb1969bac90" ns2:_="" ns3:_="">
    <xsd:import namespace="4dfae5c4-1aa5-471c-9352-d6a983fc6473"/>
    <xsd:import namespace="be65ffeb-9dbb-40de-b4ca-612e1efc0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ae5c4-1aa5-471c-9352-d6a983fc6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ff8a43-7332-4331-807f-7ddebb798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5ffeb-9dbb-40de-b4ca-612e1efc04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c0df81-bbd1-4492-993a-3e761dc22aa2}" ma:internalName="TaxCatchAll" ma:showField="CatchAllData" ma:web="be65ffeb-9dbb-40de-b4ca-612e1efc0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3AA563-6FB7-4289-B89C-7E3EEE26FE85}">
  <ds:schemaRefs>
    <ds:schemaRef ds:uri="http://schemas.microsoft.com/office/2006/metadata/properties"/>
    <ds:schemaRef ds:uri="http://schemas.microsoft.com/office/infopath/2007/PartnerControls"/>
    <ds:schemaRef ds:uri="be65ffeb-9dbb-40de-b4ca-612e1efc0408"/>
    <ds:schemaRef ds:uri="4dfae5c4-1aa5-471c-9352-d6a983fc6473"/>
  </ds:schemaRefs>
</ds:datastoreItem>
</file>

<file path=customXml/itemProps2.xml><?xml version="1.0" encoding="utf-8"?>
<ds:datastoreItem xmlns:ds="http://schemas.openxmlformats.org/officeDocument/2006/customXml" ds:itemID="{B186D1FF-5D6B-4F1E-96AC-C16439FBD4A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23D2070-336B-40DC-8DF5-56A5771F14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ae5c4-1aa5-471c-9352-d6a983fc6473"/>
    <ds:schemaRef ds:uri="be65ffeb-9dbb-40de-b4ca-612e1efc0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A7E166D-F9F7-4956-8CF8-D206B89E36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44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revision>10</cp:revision>
  <dcterms:created xsi:type="dcterms:W3CDTF">2022-08-10T11:27:43Z</dcterms:created>
  <dcterms:modified xsi:type="dcterms:W3CDTF">2026-06-15T19:48:47Z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0x0101001FB67A9A22C16F4AA9380EBF6A54BA37</vt:lpwstr>
  </property>
  <property fmtid="{D5CDD505-2E9C-101B-9397-08002B2CF9AE}" pid="3" name="_dlc_DocIdItemGuid">
    <vt:lpwstr>50e88e7b-7375-4481-b8e0-5f0534449453</vt:lpwstr>
  </property>
  <property fmtid="{D5CDD505-2E9C-101B-9397-08002B2CF9AE}" pid="4" name="MediaServiceImageTags">
    <vt:lpwstr/>
  </property>
</Properties>
</file>