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5"/>
  </p:sldMasterIdLst>
  <p:notesMasterIdLst>
    <p:notesMasterId r:id="rId66"/>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6" r:id="rId55"/>
    <p:sldId id="307" r:id="rId56"/>
    <p:sldId id="308" r:id="rId57"/>
    <p:sldId id="309" r:id="rId58"/>
    <p:sldId id="310" r:id="rId59"/>
    <p:sldId id="311" r:id="rId60"/>
    <p:sldId id="312" r:id="rId61"/>
    <p:sldId id="313" r:id="rId62"/>
    <p:sldId id="314" r:id="rId63"/>
    <p:sldId id="316" r:id="rId64"/>
    <p:sldId id="317" r:id="rId65"/>
  </p:sldIdLst>
  <p:sldSz cx="12192000" cy="6858000"/>
  <p:notesSz cx="6858000" cy="9144000"/>
  <p:embeddedFontLst>
    <p:embeddedFont>
      <p:font typeface="Arial Narrow" panose="020B06060202020A0204" pitchFamily="34" charset="0"/>
      <p:regular r:id="rId67"/>
      <p:bold r:id="rId68"/>
      <p:italic r:id="rId69"/>
      <p:boldItalic r:id="rId70"/>
    </p:embeddedFont>
    <p:embeddedFont>
      <p:font typeface="Arimo" panose="020B0604020202020204" charset="0"/>
      <p:regular r:id="rId71"/>
      <p:bold r:id="rId72"/>
      <p:italic r:id="rId73"/>
      <p:boldItalic r:id="rId74"/>
    </p:embeddedFont>
    <p:embeddedFont>
      <p:font typeface="Libre Franklin Medium" pitchFamily="2" charset="0"/>
      <p:regular r:id="rId75"/>
      <p:bold r:id="rId76"/>
      <p:italic r:id="rId77"/>
      <p:boldItalic r:id="rId78"/>
    </p:embeddedFont>
    <p:embeddedFont>
      <p:font typeface="Times" panose="02020603050405020304" pitchFamily="18" charset="0"/>
      <p:regular r:id="rId79"/>
      <p:bold r:id="rId80"/>
      <p:italic r:id="rId81"/>
      <p:boldItalic r:id="rId8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88" roundtripDataSignature="AMtx7mjdV8MZC/UeAD1+aSSJJIkMed8X9g=="/>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osemarie Lopokoiyit" initials=""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789FC2D-7A18-9F75-6902-07BE62746BD5}" v="2" dt="2026-06-08T16:12:04.620"/>
  </p1510:revLst>
</p1510:revInfo>
</file>

<file path=ppt/tableStyles.xml><?xml version="1.0" encoding="utf-8"?>
<a:tblStyleLst xmlns:a="http://schemas.openxmlformats.org/drawingml/2006/main" def="{87E67E6B-C2FF-4150-9008-3EFBECE1B09E}">
  <a:tblStyle styleId="{87E67E6B-C2FF-4150-9008-3EFBECE1B09E}" styleName="Table_0">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6EAEC"/>
          </a:solidFill>
        </a:fill>
      </a:tcStyle>
    </a:wholeTbl>
    <a:band1H>
      <a:tcTxStyle b="off" i="off"/>
      <a:tcStyle>
        <a:tcBdr/>
        <a:fill>
          <a:solidFill>
            <a:srgbClr val="CAD3D6"/>
          </a:solidFill>
        </a:fill>
      </a:tcStyle>
    </a:band1H>
    <a:band2H>
      <a:tcTxStyle b="off" i="off"/>
      <a:tcStyle>
        <a:tcBdr/>
      </a:tcStyle>
    </a:band2H>
    <a:band1V>
      <a:tcTxStyle b="off" i="off"/>
      <a:tcStyle>
        <a:tcBdr/>
        <a:fill>
          <a:solidFill>
            <a:srgbClr val="CAD3D6"/>
          </a:solidFill>
        </a:fill>
      </a:tcStyle>
    </a:band1V>
    <a:band2V>
      <a:tcTxStyle b="off" i="off"/>
      <a:tcStyle>
        <a:tcBdr/>
      </a:tcStyle>
    </a:band2V>
    <a:lastCol>
      <a:tcTxStyle b="on" i="off">
        <a:font>
          <a:latin typeface="Arial"/>
          <a:ea typeface="Arial"/>
          <a:cs typeface="Arial"/>
        </a:font>
        <a:schemeClr val="lt1"/>
      </a:tcTxStyle>
      <a:tcStyle>
        <a:tcBdr/>
        <a:fill>
          <a:solidFill>
            <a:schemeClr val="accent1"/>
          </a:solidFill>
        </a:fill>
      </a:tcStyle>
    </a:lastCol>
    <a:firstCol>
      <a:tcTxStyle b="on" i="off">
        <a:font>
          <a:latin typeface="Arial"/>
          <a:ea typeface="Arial"/>
          <a:cs typeface="Arial"/>
        </a:font>
        <a:schemeClr val="lt1"/>
      </a:tcTxStyle>
      <a:tcStyle>
        <a:tcBdr/>
        <a:fill>
          <a:solidFill>
            <a:schemeClr val="accent1"/>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 styleId="{CC92F3DA-5C5D-40C9-8BF7-B96D753FC8F3}" styleName="Table_1">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46" d="100"/>
          <a:sy n="46" d="100"/>
        </p:scale>
        <p:origin x="44" y="4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font" Target="fonts/font2.fntdata"/><Relationship Id="rId89" Type="http://schemas.openxmlformats.org/officeDocument/2006/relationships/commentAuthors" Target="commentAuthors.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font" Target="fonts/font8.fntdata"/><Relationship Id="rId79" Type="http://schemas.openxmlformats.org/officeDocument/2006/relationships/font" Target="fonts/font13.fntdata"/><Relationship Id="rId5" Type="http://schemas.openxmlformats.org/officeDocument/2006/relationships/slideMaster" Target="slideMasters/slideMaster1.xml"/><Relationship Id="rId90" Type="http://schemas.openxmlformats.org/officeDocument/2006/relationships/presProps" Target="presProps.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font" Target="fonts/font3.fntdata"/><Relationship Id="rId77" Type="http://schemas.openxmlformats.org/officeDocument/2006/relationships/font" Target="fonts/font11.fntdata"/><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font" Target="fonts/font6.fntdata"/><Relationship Id="rId80" Type="http://schemas.openxmlformats.org/officeDocument/2006/relationships/font" Target="fonts/font14.fntdata"/><Relationship Id="rId93"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font" Target="fonts/font1.fntdata"/><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font" Target="fonts/font4.fntdata"/><Relationship Id="rId75" Type="http://schemas.openxmlformats.org/officeDocument/2006/relationships/font" Target="fonts/font9.fntdata"/><Relationship Id="rId88" Type="http://customschemas.google.com/relationships/presentationmetadata" Target="metadata"/><Relationship Id="rId9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font" Target="fonts/font7.fntdata"/><Relationship Id="rId78" Type="http://schemas.openxmlformats.org/officeDocument/2006/relationships/font" Target="fonts/font12.fntdata"/><Relationship Id="rId81" Type="http://schemas.openxmlformats.org/officeDocument/2006/relationships/font" Target="fonts/font15.fntdata"/><Relationship Id="rId94" Type="http://schemas.microsoft.com/office/2015/10/relationships/revisionInfo" Target="revisionInfo.xml"/><Relationship Id="rId4" Type="http://schemas.openxmlformats.org/officeDocument/2006/relationships/customXml" Target="../customXml/item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font" Target="fonts/font10.fntdata"/><Relationship Id="rId7" Type="http://schemas.openxmlformats.org/officeDocument/2006/relationships/slide" Target="slides/slide2.xml"/><Relationship Id="rId71" Type="http://schemas.openxmlformats.org/officeDocument/2006/relationships/font" Target="fonts/font5.fntdata"/><Relationship Id="rId92" Type="http://schemas.openxmlformats.org/officeDocument/2006/relationships/theme" Target="theme/theme1.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notesMaster" Target="notesMasters/notesMaster1.xml"/><Relationship Id="rId61" Type="http://schemas.openxmlformats.org/officeDocument/2006/relationships/slide" Target="slides/slide56.xml"/><Relationship Id="rId82" Type="http://schemas.openxmlformats.org/officeDocument/2006/relationships/font" Target="fonts/font16.fntdata"/><Relationship Id="rId19"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 name="Google Shape;52;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US" sz="1200">
                <a:latin typeface="Arial"/>
                <a:ea typeface="Arial"/>
                <a:cs typeface="Arial"/>
                <a:sym typeface="Arial"/>
              </a:rPr>
              <a:t>This course is designed to train participants in the management of the physical and emotional needs of children impacted by disasters. Each of the 10 modules have been carefully planned and some of the topics may not be appropriate for all participants, especially non clinicians such as public health students. Don’t worry about these clinical topics and  their related sessions.   Just being exposed to these concepts will be beneficial. </a:t>
            </a:r>
            <a:endParaRPr/>
          </a:p>
          <a:p>
            <a:pPr marL="0" lvl="0" indent="0" algn="l" rtl="0">
              <a:lnSpc>
                <a:spcPct val="100000"/>
              </a:lnSpc>
              <a:spcBef>
                <a:spcPts val="0"/>
              </a:spcBef>
              <a:spcAft>
                <a:spcPts val="0"/>
              </a:spcAft>
              <a:buSzPts val="1400"/>
              <a:buNone/>
            </a:pPr>
            <a:endParaRPr/>
          </a:p>
        </p:txBody>
      </p:sp>
      <p:sp>
        <p:nvSpPr>
          <p:cNvPr id="53" name="Google Shape;53;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Arial"/>
                <a:ea typeface="Arial"/>
                <a:cs typeface="Arial"/>
                <a:sym typeface="Arial"/>
              </a:rPr>
              <a:t>10</a:t>
            </a:fld>
            <a:endParaRPr sz="1200" b="0" i="0" u="none" strike="noStrike" cap="none">
              <a:solidFill>
                <a:schemeClr val="dk1"/>
              </a:solidFill>
              <a:latin typeface="Arial"/>
              <a:ea typeface="Arial"/>
              <a:cs typeface="Arial"/>
              <a:sym typeface="Arial"/>
            </a:endParaRPr>
          </a:p>
        </p:txBody>
      </p:sp>
      <p:sp>
        <p:nvSpPr>
          <p:cNvPr id="155" name="Google Shape;155;p10:notes"/>
          <p:cNvSpPr>
            <a:spLocks noGrp="1" noRot="1" noChangeAspect="1"/>
          </p:cNvSpPr>
          <p:nvPr>
            <p:ph type="sldImg" idx="2"/>
          </p:nvPr>
        </p:nvSpPr>
        <p:spPr>
          <a:xfrm>
            <a:off x="381000" y="684213"/>
            <a:ext cx="6097588" cy="3430587"/>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56" name="Google Shape;156;p10:notes"/>
          <p:cNvSpPr txBox="1">
            <a:spLocks noGrp="1"/>
          </p:cNvSpPr>
          <p:nvPr>
            <p:ph type="body" idx="1"/>
          </p:nvPr>
        </p:nvSpPr>
        <p:spPr>
          <a:xfrm>
            <a:off x="914400" y="4343400"/>
            <a:ext cx="5029200" cy="4116388"/>
          </a:xfrm>
          <a:prstGeom prst="rect">
            <a:avLst/>
          </a:prstGeom>
          <a:noFill/>
          <a:ln>
            <a:noFill/>
          </a:ln>
        </p:spPr>
        <p:txBody>
          <a:bodyPr spcFirstLastPara="1" wrap="square" lIns="91375" tIns="45675" rIns="91375" bIns="45675" anchor="t" anchorCtr="0">
            <a:noAutofit/>
          </a:bodyPr>
          <a:lstStyle/>
          <a:p>
            <a:pPr marL="0" lvl="0" indent="0" algn="l" rtl="0">
              <a:lnSpc>
                <a:spcPct val="100000"/>
              </a:lnSpc>
              <a:spcBef>
                <a:spcPts val="0"/>
              </a:spcBef>
              <a:spcAft>
                <a:spcPts val="0"/>
              </a:spcAft>
              <a:buSzPts val="1400"/>
              <a:buNone/>
            </a:pPr>
            <a:endParaRPr>
              <a:latin typeface="Arial"/>
              <a:ea typeface="Arial"/>
              <a:cs typeface="Arial"/>
              <a:sym typeface="Arial"/>
            </a:endParaRPr>
          </a:p>
        </p:txBody>
      </p:sp>
      <p:sp>
        <p:nvSpPr>
          <p:cNvPr id="157" name="Google Shape;157;p10:notes"/>
          <p:cNvSpPr txBox="1"/>
          <p:nvPr/>
        </p:nvSpPr>
        <p:spPr>
          <a:xfrm>
            <a:off x="3886200" y="8688388"/>
            <a:ext cx="2971800" cy="455612"/>
          </a:xfrm>
          <a:prstGeom prst="rect">
            <a:avLst/>
          </a:prstGeom>
          <a:noFill/>
          <a:ln>
            <a:noFill/>
          </a:ln>
        </p:spPr>
        <p:txBody>
          <a:bodyPr spcFirstLastPara="1" wrap="square" lIns="91375" tIns="45675" rIns="91375" bIns="45675"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Times New Roman"/>
                <a:ea typeface="Times New Roman"/>
                <a:cs typeface="Times New Roman"/>
                <a:sym typeface="Times New Roman"/>
              </a:rPr>
              <a:t>10</a:t>
            </a:fld>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64" name="Google Shape;164;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Arial"/>
              <a:ea typeface="Arial"/>
              <a:cs typeface="Arial"/>
              <a:sym typeface="Arial"/>
            </a:endParaRPr>
          </a:p>
        </p:txBody>
      </p:sp>
      <p:sp>
        <p:nvSpPr>
          <p:cNvPr id="165" name="Google Shape;165;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Arial"/>
                <a:ea typeface="Arial"/>
                <a:cs typeface="Arial"/>
                <a:sym typeface="Arial"/>
              </a:rPr>
              <a:t>11</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Arial"/>
                <a:ea typeface="Arial"/>
                <a:cs typeface="Arial"/>
                <a:sym typeface="Arial"/>
              </a:rPr>
              <a:t>12</a:t>
            </a:fld>
            <a:endParaRPr sz="1200" b="0" i="0" u="none" strike="noStrike" cap="none">
              <a:solidFill>
                <a:schemeClr val="dk1"/>
              </a:solidFill>
              <a:latin typeface="Arial"/>
              <a:ea typeface="Arial"/>
              <a:cs typeface="Arial"/>
              <a:sym typeface="Arial"/>
            </a:endParaRPr>
          </a:p>
        </p:txBody>
      </p:sp>
      <p:sp>
        <p:nvSpPr>
          <p:cNvPr id="172" name="Google Shape;172;p12:notes"/>
          <p:cNvSpPr>
            <a:spLocks noGrp="1" noRot="1" noChangeAspect="1"/>
          </p:cNvSpPr>
          <p:nvPr>
            <p:ph type="sldImg" idx="2"/>
          </p:nvPr>
        </p:nvSpPr>
        <p:spPr>
          <a:xfrm>
            <a:off x="381000" y="684213"/>
            <a:ext cx="6097588" cy="3430587"/>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73" name="Google Shape;173;p12:notes"/>
          <p:cNvSpPr txBox="1">
            <a:spLocks noGrp="1"/>
          </p:cNvSpPr>
          <p:nvPr>
            <p:ph type="body" idx="1"/>
          </p:nvPr>
        </p:nvSpPr>
        <p:spPr>
          <a:xfrm>
            <a:off x="914400" y="4343400"/>
            <a:ext cx="5029200" cy="4116388"/>
          </a:xfrm>
          <a:prstGeom prst="rect">
            <a:avLst/>
          </a:prstGeom>
          <a:noFill/>
          <a:ln>
            <a:noFill/>
          </a:ln>
        </p:spPr>
        <p:txBody>
          <a:bodyPr spcFirstLastPara="1" wrap="square" lIns="91375" tIns="45675" rIns="91375" bIns="45675" anchor="t" anchorCtr="0">
            <a:noAutofit/>
          </a:bodyPr>
          <a:lstStyle/>
          <a:p>
            <a:pPr marL="0" lvl="0" indent="0" algn="l" rtl="0">
              <a:lnSpc>
                <a:spcPct val="100000"/>
              </a:lnSpc>
              <a:spcBef>
                <a:spcPts val="0"/>
              </a:spcBef>
              <a:spcAft>
                <a:spcPts val="0"/>
              </a:spcAft>
              <a:buSzPts val="1400"/>
              <a:buNone/>
            </a:pPr>
            <a:endParaRPr>
              <a:latin typeface="Arial"/>
              <a:ea typeface="Arial"/>
              <a:cs typeface="Arial"/>
              <a:sym typeface="Arial"/>
            </a:endParaRPr>
          </a:p>
        </p:txBody>
      </p:sp>
      <p:sp>
        <p:nvSpPr>
          <p:cNvPr id="174" name="Google Shape;174;p12:notes"/>
          <p:cNvSpPr txBox="1"/>
          <p:nvPr/>
        </p:nvSpPr>
        <p:spPr>
          <a:xfrm>
            <a:off x="3886200" y="8688388"/>
            <a:ext cx="2971800" cy="455612"/>
          </a:xfrm>
          <a:prstGeom prst="rect">
            <a:avLst/>
          </a:prstGeom>
          <a:noFill/>
          <a:ln>
            <a:noFill/>
          </a:ln>
        </p:spPr>
        <p:txBody>
          <a:bodyPr spcFirstLastPara="1" wrap="square" lIns="91375" tIns="45675" rIns="91375" bIns="45675"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Times New Roman"/>
                <a:ea typeface="Times New Roman"/>
                <a:cs typeface="Times New Roman"/>
                <a:sym typeface="Times New Roman"/>
              </a:rPr>
              <a:t>12</a:t>
            </a:fld>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81" name="Google Shape;181;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Arial"/>
              <a:ea typeface="Arial"/>
              <a:cs typeface="Arial"/>
              <a:sym typeface="Arial"/>
            </a:endParaRPr>
          </a:p>
        </p:txBody>
      </p:sp>
      <p:sp>
        <p:nvSpPr>
          <p:cNvPr id="182" name="Google Shape;182;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Arial"/>
                <a:ea typeface="Arial"/>
                <a:cs typeface="Arial"/>
                <a:sym typeface="Arial"/>
              </a:rPr>
              <a:t>13</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89" name="Google Shape;189;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Arial"/>
              <a:ea typeface="Arial"/>
              <a:cs typeface="Arial"/>
              <a:sym typeface="Arial"/>
            </a:endParaRPr>
          </a:p>
        </p:txBody>
      </p:sp>
      <p:sp>
        <p:nvSpPr>
          <p:cNvPr id="190" name="Google Shape;190;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Arial"/>
                <a:ea typeface="Arial"/>
                <a:cs typeface="Arial"/>
                <a:sym typeface="Arial"/>
              </a:rPr>
              <a:t>14</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Arial"/>
                <a:ea typeface="Arial"/>
                <a:cs typeface="Arial"/>
                <a:sym typeface="Arial"/>
              </a:rPr>
              <a:t>15</a:t>
            </a:fld>
            <a:endParaRPr sz="1200" b="0" i="0" u="none" strike="noStrike" cap="none">
              <a:solidFill>
                <a:schemeClr val="dk1"/>
              </a:solidFill>
              <a:latin typeface="Arial"/>
              <a:ea typeface="Arial"/>
              <a:cs typeface="Arial"/>
              <a:sym typeface="Arial"/>
            </a:endParaRPr>
          </a:p>
        </p:txBody>
      </p:sp>
      <p:sp>
        <p:nvSpPr>
          <p:cNvPr id="197" name="Google Shape;197;p15:notes"/>
          <p:cNvSpPr>
            <a:spLocks noGrp="1" noRot="1" noChangeAspect="1"/>
          </p:cNvSpPr>
          <p:nvPr>
            <p:ph type="sldImg" idx="2"/>
          </p:nvPr>
        </p:nvSpPr>
        <p:spPr>
          <a:xfrm>
            <a:off x="381000" y="684213"/>
            <a:ext cx="6097588" cy="3430587"/>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98" name="Google Shape;198;p15:notes"/>
          <p:cNvSpPr txBox="1">
            <a:spLocks noGrp="1"/>
          </p:cNvSpPr>
          <p:nvPr>
            <p:ph type="body" idx="1"/>
          </p:nvPr>
        </p:nvSpPr>
        <p:spPr>
          <a:xfrm>
            <a:off x="914400" y="4343400"/>
            <a:ext cx="5029200" cy="4116388"/>
          </a:xfrm>
          <a:prstGeom prst="rect">
            <a:avLst/>
          </a:prstGeom>
          <a:noFill/>
          <a:ln>
            <a:noFill/>
          </a:ln>
        </p:spPr>
        <p:txBody>
          <a:bodyPr spcFirstLastPara="1" wrap="square" lIns="91375" tIns="45675" rIns="91375" bIns="45675" anchor="t" anchorCtr="0">
            <a:noAutofit/>
          </a:bodyPr>
          <a:lstStyle/>
          <a:p>
            <a:pPr marL="0" lvl="0" indent="0" algn="l" rtl="0">
              <a:lnSpc>
                <a:spcPct val="100000"/>
              </a:lnSpc>
              <a:spcBef>
                <a:spcPts val="0"/>
              </a:spcBef>
              <a:spcAft>
                <a:spcPts val="0"/>
              </a:spcAft>
              <a:buSzPts val="1400"/>
              <a:buNone/>
            </a:pPr>
            <a:endParaRPr>
              <a:latin typeface="Arial"/>
              <a:ea typeface="Arial"/>
              <a:cs typeface="Arial"/>
              <a:sym typeface="Arial"/>
            </a:endParaRPr>
          </a:p>
        </p:txBody>
      </p:sp>
      <p:sp>
        <p:nvSpPr>
          <p:cNvPr id="199" name="Google Shape;199;p15:notes"/>
          <p:cNvSpPr txBox="1"/>
          <p:nvPr/>
        </p:nvSpPr>
        <p:spPr>
          <a:xfrm>
            <a:off x="3886200" y="8688388"/>
            <a:ext cx="2971800" cy="455612"/>
          </a:xfrm>
          <a:prstGeom prst="rect">
            <a:avLst/>
          </a:prstGeom>
          <a:noFill/>
          <a:ln>
            <a:noFill/>
          </a:ln>
        </p:spPr>
        <p:txBody>
          <a:bodyPr spcFirstLastPara="1" wrap="square" lIns="91375" tIns="45675" rIns="91375" bIns="45675"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Times New Roman"/>
                <a:ea typeface="Times New Roman"/>
                <a:cs typeface="Times New Roman"/>
                <a:sym typeface="Times New Roman"/>
              </a:rPr>
              <a:t>15</a:t>
            </a:fld>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Arial"/>
                <a:ea typeface="Arial"/>
                <a:cs typeface="Arial"/>
                <a:sym typeface="Arial"/>
              </a:rPr>
              <a:t>16</a:t>
            </a:fld>
            <a:endParaRPr sz="1200" b="0" i="0" u="none" strike="noStrike" cap="none">
              <a:solidFill>
                <a:schemeClr val="dk1"/>
              </a:solidFill>
              <a:latin typeface="Arial"/>
              <a:ea typeface="Arial"/>
              <a:cs typeface="Arial"/>
              <a:sym typeface="Arial"/>
            </a:endParaRPr>
          </a:p>
        </p:txBody>
      </p:sp>
      <p:sp>
        <p:nvSpPr>
          <p:cNvPr id="207" name="Google Shape;207;p16:notes"/>
          <p:cNvSpPr>
            <a:spLocks noGrp="1" noRot="1" noChangeAspect="1"/>
          </p:cNvSpPr>
          <p:nvPr>
            <p:ph type="sldImg" idx="2"/>
          </p:nvPr>
        </p:nvSpPr>
        <p:spPr>
          <a:xfrm>
            <a:off x="381000" y="684213"/>
            <a:ext cx="6097588" cy="3430587"/>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08" name="Google Shape;208;p16:notes"/>
          <p:cNvSpPr txBox="1">
            <a:spLocks noGrp="1"/>
          </p:cNvSpPr>
          <p:nvPr>
            <p:ph type="body" idx="1"/>
          </p:nvPr>
        </p:nvSpPr>
        <p:spPr>
          <a:xfrm>
            <a:off x="914400" y="4343400"/>
            <a:ext cx="5029200" cy="4116388"/>
          </a:xfrm>
          <a:prstGeom prst="rect">
            <a:avLst/>
          </a:prstGeom>
          <a:noFill/>
          <a:ln>
            <a:noFill/>
          </a:ln>
        </p:spPr>
        <p:txBody>
          <a:bodyPr spcFirstLastPara="1" wrap="square" lIns="91375" tIns="45675" rIns="91375" bIns="45675" anchor="t" anchorCtr="0">
            <a:noAutofit/>
          </a:bodyPr>
          <a:lstStyle/>
          <a:p>
            <a:pPr marL="0" lvl="0" indent="0" algn="just" rtl="0">
              <a:lnSpc>
                <a:spcPct val="100000"/>
              </a:lnSpc>
              <a:spcBef>
                <a:spcPts val="0"/>
              </a:spcBef>
              <a:spcAft>
                <a:spcPts val="0"/>
              </a:spcAft>
              <a:buSzPts val="1400"/>
              <a:buNone/>
            </a:pPr>
            <a:endParaRPr>
              <a:solidFill>
                <a:srgbClr val="242424"/>
              </a:solidFill>
              <a:latin typeface="Arial"/>
              <a:ea typeface="Arial"/>
              <a:cs typeface="Arial"/>
              <a:sym typeface="Arial"/>
            </a:endParaRPr>
          </a:p>
        </p:txBody>
      </p:sp>
      <p:sp>
        <p:nvSpPr>
          <p:cNvPr id="209" name="Google Shape;209;p16:notes"/>
          <p:cNvSpPr txBox="1"/>
          <p:nvPr/>
        </p:nvSpPr>
        <p:spPr>
          <a:xfrm>
            <a:off x="3886200" y="8688388"/>
            <a:ext cx="2971800" cy="455612"/>
          </a:xfrm>
          <a:prstGeom prst="rect">
            <a:avLst/>
          </a:prstGeom>
          <a:noFill/>
          <a:ln>
            <a:noFill/>
          </a:ln>
        </p:spPr>
        <p:txBody>
          <a:bodyPr spcFirstLastPara="1" wrap="square" lIns="91375" tIns="45675" rIns="91375" bIns="45675"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Times New Roman"/>
                <a:ea typeface="Times New Roman"/>
                <a:cs typeface="Times New Roman"/>
                <a:sym typeface="Times New Roman"/>
              </a:rPr>
              <a:t>16</a:t>
            </a:fld>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Arial"/>
                <a:ea typeface="Arial"/>
                <a:cs typeface="Arial"/>
                <a:sym typeface="Arial"/>
              </a:rPr>
              <a:t>17</a:t>
            </a:fld>
            <a:endParaRPr sz="1200" b="0" i="0" u="none" strike="noStrike" cap="none">
              <a:solidFill>
                <a:schemeClr val="dk1"/>
              </a:solidFill>
              <a:latin typeface="Arial"/>
              <a:ea typeface="Arial"/>
              <a:cs typeface="Arial"/>
              <a:sym typeface="Arial"/>
            </a:endParaRPr>
          </a:p>
        </p:txBody>
      </p:sp>
      <p:sp>
        <p:nvSpPr>
          <p:cNvPr id="218" name="Google Shape;218;p17:notes"/>
          <p:cNvSpPr txBox="1"/>
          <p:nvPr/>
        </p:nvSpPr>
        <p:spPr>
          <a:xfrm>
            <a:off x="3886200" y="8688388"/>
            <a:ext cx="2971800" cy="455612"/>
          </a:xfrm>
          <a:prstGeom prst="rect">
            <a:avLst/>
          </a:prstGeom>
          <a:noFill/>
          <a:ln>
            <a:noFill/>
          </a:ln>
        </p:spPr>
        <p:txBody>
          <a:bodyPr spcFirstLastPara="1" wrap="square" lIns="91375" tIns="45675" rIns="91375" bIns="45675"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Times New Roman"/>
                <a:ea typeface="Times New Roman"/>
                <a:cs typeface="Times New Roman"/>
                <a:sym typeface="Times New Roman"/>
              </a:rPr>
              <a:t>17</a:t>
            </a:fld>
            <a:endParaRPr sz="1200" b="0" i="0" u="none" strike="noStrike" cap="none">
              <a:solidFill>
                <a:schemeClr val="dk1"/>
              </a:solidFill>
              <a:latin typeface="Times New Roman"/>
              <a:ea typeface="Times New Roman"/>
              <a:cs typeface="Times New Roman"/>
              <a:sym typeface="Times New Roman"/>
            </a:endParaRPr>
          </a:p>
        </p:txBody>
      </p:sp>
      <p:sp>
        <p:nvSpPr>
          <p:cNvPr id="219" name="Google Shape;219;p17:notes"/>
          <p:cNvSpPr>
            <a:spLocks noGrp="1" noRot="1" noChangeAspect="1"/>
          </p:cNvSpPr>
          <p:nvPr>
            <p:ph type="sldImg" idx="2"/>
          </p:nvPr>
        </p:nvSpPr>
        <p:spPr>
          <a:xfrm>
            <a:off x="381000" y="684213"/>
            <a:ext cx="6097588" cy="3430587"/>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20" name="Google Shape;220;p17:notes"/>
          <p:cNvSpPr txBox="1">
            <a:spLocks noGrp="1"/>
          </p:cNvSpPr>
          <p:nvPr>
            <p:ph type="body" idx="1"/>
          </p:nvPr>
        </p:nvSpPr>
        <p:spPr>
          <a:xfrm>
            <a:off x="685800" y="4343400"/>
            <a:ext cx="5486400" cy="4116388"/>
          </a:xfrm>
          <a:prstGeom prst="rect">
            <a:avLst/>
          </a:prstGeom>
          <a:noFill/>
          <a:ln>
            <a:noFill/>
          </a:ln>
        </p:spPr>
        <p:txBody>
          <a:bodyPr spcFirstLastPara="1" wrap="square" lIns="91375" tIns="45675" rIns="91375" bIns="45675" anchor="t" anchorCtr="0">
            <a:noAutofit/>
          </a:bodyPr>
          <a:lstStyle/>
          <a:p>
            <a:pPr marL="0" lvl="0" indent="0" algn="l" rtl="0">
              <a:lnSpc>
                <a:spcPct val="100000"/>
              </a:lnSpc>
              <a:spcBef>
                <a:spcPts val="0"/>
              </a:spcBef>
              <a:spcAft>
                <a:spcPts val="0"/>
              </a:spcAft>
              <a:buSzPts val="1400"/>
              <a:buNone/>
            </a:pPr>
            <a:endParaRPr>
              <a:latin typeface="Arial"/>
              <a:ea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Arial"/>
                <a:ea typeface="Arial"/>
                <a:cs typeface="Arial"/>
                <a:sym typeface="Arial"/>
              </a:rPr>
              <a:t>18</a:t>
            </a:fld>
            <a:endParaRPr sz="1200" b="0" i="0" u="none" strike="noStrike" cap="none">
              <a:solidFill>
                <a:schemeClr val="dk1"/>
              </a:solidFill>
              <a:latin typeface="Arial"/>
              <a:ea typeface="Arial"/>
              <a:cs typeface="Arial"/>
              <a:sym typeface="Arial"/>
            </a:endParaRPr>
          </a:p>
        </p:txBody>
      </p:sp>
      <p:sp>
        <p:nvSpPr>
          <p:cNvPr id="266" name="Google Shape;266;p18:notes"/>
          <p:cNvSpPr>
            <a:spLocks noGrp="1" noRot="1" noChangeAspect="1"/>
          </p:cNvSpPr>
          <p:nvPr>
            <p:ph type="sldImg" idx="2"/>
          </p:nvPr>
        </p:nvSpPr>
        <p:spPr>
          <a:xfrm>
            <a:off x="381000" y="684213"/>
            <a:ext cx="6097588" cy="3430587"/>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67" name="Google Shape;267;p18:notes"/>
          <p:cNvSpPr txBox="1">
            <a:spLocks noGrp="1"/>
          </p:cNvSpPr>
          <p:nvPr>
            <p:ph type="body" idx="1"/>
          </p:nvPr>
        </p:nvSpPr>
        <p:spPr>
          <a:xfrm>
            <a:off x="914400" y="4343400"/>
            <a:ext cx="5029200" cy="4116388"/>
          </a:xfrm>
          <a:prstGeom prst="rect">
            <a:avLst/>
          </a:prstGeom>
          <a:noFill/>
          <a:ln>
            <a:noFill/>
          </a:ln>
        </p:spPr>
        <p:txBody>
          <a:bodyPr spcFirstLastPara="1" wrap="square" lIns="91375" tIns="45675" rIns="91375" bIns="45675" anchor="t" anchorCtr="0">
            <a:noAutofit/>
          </a:bodyPr>
          <a:lstStyle/>
          <a:p>
            <a:pPr marL="0" lvl="0" indent="0" algn="l" rtl="0">
              <a:lnSpc>
                <a:spcPct val="100000"/>
              </a:lnSpc>
              <a:spcBef>
                <a:spcPts val="0"/>
              </a:spcBef>
              <a:spcAft>
                <a:spcPts val="0"/>
              </a:spcAft>
              <a:buSzPts val="1400"/>
              <a:buNone/>
            </a:pPr>
            <a:endParaRPr>
              <a:latin typeface="Arial"/>
              <a:ea typeface="Arial"/>
              <a:cs typeface="Arial"/>
              <a:sym typeface="Arial"/>
            </a:endParaRPr>
          </a:p>
        </p:txBody>
      </p:sp>
      <p:sp>
        <p:nvSpPr>
          <p:cNvPr id="268" name="Google Shape;268;p18:notes"/>
          <p:cNvSpPr txBox="1"/>
          <p:nvPr/>
        </p:nvSpPr>
        <p:spPr>
          <a:xfrm>
            <a:off x="3886200" y="8688388"/>
            <a:ext cx="2971800" cy="455612"/>
          </a:xfrm>
          <a:prstGeom prst="rect">
            <a:avLst/>
          </a:prstGeom>
          <a:noFill/>
          <a:ln>
            <a:noFill/>
          </a:ln>
        </p:spPr>
        <p:txBody>
          <a:bodyPr spcFirstLastPara="1" wrap="square" lIns="91375" tIns="45675" rIns="91375" bIns="45675"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Times New Roman"/>
                <a:ea typeface="Times New Roman"/>
                <a:cs typeface="Times New Roman"/>
                <a:sym typeface="Times New Roman"/>
              </a:rPr>
              <a:t>18</a:t>
            </a:fld>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Arial"/>
                <a:ea typeface="Arial"/>
                <a:cs typeface="Arial"/>
                <a:sym typeface="Arial"/>
              </a:rPr>
              <a:t>19</a:t>
            </a:fld>
            <a:endParaRPr sz="1200" b="0" i="0" u="none" strike="noStrike" cap="none">
              <a:solidFill>
                <a:schemeClr val="dk1"/>
              </a:solidFill>
              <a:latin typeface="Arial"/>
              <a:ea typeface="Arial"/>
              <a:cs typeface="Arial"/>
              <a:sym typeface="Arial"/>
            </a:endParaRPr>
          </a:p>
        </p:txBody>
      </p:sp>
      <p:sp>
        <p:nvSpPr>
          <p:cNvPr id="277" name="Google Shape;277;p19:notes"/>
          <p:cNvSpPr>
            <a:spLocks noGrp="1" noRot="1" noChangeAspect="1"/>
          </p:cNvSpPr>
          <p:nvPr>
            <p:ph type="sldImg" idx="2"/>
          </p:nvPr>
        </p:nvSpPr>
        <p:spPr>
          <a:xfrm>
            <a:off x="381000" y="684213"/>
            <a:ext cx="6097588" cy="3430587"/>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78" name="Google Shape;278;p19:notes"/>
          <p:cNvSpPr txBox="1">
            <a:spLocks noGrp="1"/>
          </p:cNvSpPr>
          <p:nvPr>
            <p:ph type="body" idx="1"/>
          </p:nvPr>
        </p:nvSpPr>
        <p:spPr>
          <a:xfrm>
            <a:off x="914400" y="4343400"/>
            <a:ext cx="5029200" cy="4116388"/>
          </a:xfrm>
          <a:prstGeom prst="rect">
            <a:avLst/>
          </a:prstGeom>
          <a:noFill/>
          <a:ln>
            <a:noFill/>
          </a:ln>
        </p:spPr>
        <p:txBody>
          <a:bodyPr spcFirstLastPara="1" wrap="square" lIns="91375" tIns="45675" rIns="91375" bIns="45675" anchor="t" anchorCtr="0">
            <a:noAutofit/>
          </a:bodyPr>
          <a:lstStyle/>
          <a:p>
            <a:pPr marL="0" lvl="0" indent="0" algn="l" rtl="0">
              <a:lnSpc>
                <a:spcPct val="100000"/>
              </a:lnSpc>
              <a:spcBef>
                <a:spcPts val="0"/>
              </a:spcBef>
              <a:spcAft>
                <a:spcPts val="0"/>
              </a:spcAft>
              <a:buSzPts val="1400"/>
              <a:buNone/>
            </a:pPr>
            <a:endParaRPr>
              <a:latin typeface="Arial"/>
              <a:ea typeface="Arial"/>
              <a:cs typeface="Arial"/>
              <a:sym typeface="Arial"/>
            </a:endParaRPr>
          </a:p>
        </p:txBody>
      </p:sp>
      <p:sp>
        <p:nvSpPr>
          <p:cNvPr id="279" name="Google Shape;279;p19:notes"/>
          <p:cNvSpPr txBox="1"/>
          <p:nvPr/>
        </p:nvSpPr>
        <p:spPr>
          <a:xfrm>
            <a:off x="3886200" y="8688388"/>
            <a:ext cx="2971800" cy="455612"/>
          </a:xfrm>
          <a:prstGeom prst="rect">
            <a:avLst/>
          </a:prstGeom>
          <a:noFill/>
          <a:ln>
            <a:noFill/>
          </a:ln>
        </p:spPr>
        <p:txBody>
          <a:bodyPr spcFirstLastPara="1" wrap="square" lIns="91375" tIns="45675" rIns="91375" bIns="45675"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Times New Roman"/>
                <a:ea typeface="Times New Roman"/>
                <a:cs typeface="Times New Roman"/>
                <a:sym typeface="Times New Roman"/>
              </a:rPr>
              <a:t>19</a:t>
            </a:fld>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1" name="Google Shape;61;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Arial"/>
              <a:ea typeface="Arial"/>
              <a:cs typeface="Arial"/>
              <a:sym typeface="Arial"/>
            </a:endParaRPr>
          </a:p>
        </p:txBody>
      </p:sp>
      <p:sp>
        <p:nvSpPr>
          <p:cNvPr id="62" name="Google Shape;62;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Arial"/>
                <a:ea typeface="Arial"/>
                <a:cs typeface="Arial"/>
                <a:sym typeface="Arial"/>
              </a:rPr>
              <a:t>2</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Arial"/>
                <a:ea typeface="Arial"/>
                <a:cs typeface="Arial"/>
                <a:sym typeface="Arial"/>
              </a:rPr>
              <a:t>20</a:t>
            </a:fld>
            <a:endParaRPr sz="1200" b="0" i="0" u="none" strike="noStrike" cap="none">
              <a:solidFill>
                <a:schemeClr val="dk1"/>
              </a:solidFill>
              <a:latin typeface="Arial"/>
              <a:ea typeface="Arial"/>
              <a:cs typeface="Arial"/>
              <a:sym typeface="Arial"/>
            </a:endParaRPr>
          </a:p>
        </p:txBody>
      </p:sp>
      <p:sp>
        <p:nvSpPr>
          <p:cNvPr id="286" name="Google Shape;286;p20:notes"/>
          <p:cNvSpPr>
            <a:spLocks noGrp="1" noRot="1" noChangeAspect="1"/>
          </p:cNvSpPr>
          <p:nvPr>
            <p:ph type="sldImg" idx="2"/>
          </p:nvPr>
        </p:nvSpPr>
        <p:spPr>
          <a:xfrm>
            <a:off x="381000" y="684213"/>
            <a:ext cx="6097588" cy="3430587"/>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87" name="Google Shape;287;p20:notes"/>
          <p:cNvSpPr txBox="1">
            <a:spLocks noGrp="1"/>
          </p:cNvSpPr>
          <p:nvPr>
            <p:ph type="body" idx="1"/>
          </p:nvPr>
        </p:nvSpPr>
        <p:spPr>
          <a:xfrm>
            <a:off x="914400" y="4343400"/>
            <a:ext cx="5029200" cy="4116388"/>
          </a:xfrm>
          <a:prstGeom prst="rect">
            <a:avLst/>
          </a:prstGeom>
          <a:noFill/>
          <a:ln>
            <a:noFill/>
          </a:ln>
        </p:spPr>
        <p:txBody>
          <a:bodyPr spcFirstLastPara="1" wrap="square" lIns="91375" tIns="45675" rIns="91375" bIns="45675" anchor="t" anchorCtr="0">
            <a:noAutofit/>
          </a:bodyPr>
          <a:lstStyle/>
          <a:p>
            <a:pPr marL="0" lvl="0" indent="0" algn="l" rtl="0">
              <a:lnSpc>
                <a:spcPct val="100000"/>
              </a:lnSpc>
              <a:spcBef>
                <a:spcPts val="0"/>
              </a:spcBef>
              <a:spcAft>
                <a:spcPts val="0"/>
              </a:spcAft>
              <a:buSzPts val="1400"/>
              <a:buNone/>
            </a:pPr>
            <a:endParaRPr>
              <a:latin typeface="Arial"/>
              <a:ea typeface="Arial"/>
              <a:cs typeface="Arial"/>
              <a:sym typeface="Arial"/>
            </a:endParaRPr>
          </a:p>
        </p:txBody>
      </p:sp>
      <p:sp>
        <p:nvSpPr>
          <p:cNvPr id="288" name="Google Shape;288;p20:notes"/>
          <p:cNvSpPr txBox="1"/>
          <p:nvPr/>
        </p:nvSpPr>
        <p:spPr>
          <a:xfrm>
            <a:off x="3886200" y="8688388"/>
            <a:ext cx="2971800" cy="455612"/>
          </a:xfrm>
          <a:prstGeom prst="rect">
            <a:avLst/>
          </a:prstGeom>
          <a:noFill/>
          <a:ln>
            <a:noFill/>
          </a:ln>
        </p:spPr>
        <p:txBody>
          <a:bodyPr spcFirstLastPara="1" wrap="square" lIns="91375" tIns="45675" rIns="91375" bIns="45675"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Times New Roman"/>
                <a:ea typeface="Times New Roman"/>
                <a:cs typeface="Times New Roman"/>
                <a:sym typeface="Times New Roman"/>
              </a:rPr>
              <a:t>20</a:t>
            </a:fld>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96" name="Google Shape;296;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Arial"/>
              <a:ea typeface="Arial"/>
              <a:cs typeface="Arial"/>
              <a:sym typeface="Arial"/>
            </a:endParaRPr>
          </a:p>
        </p:txBody>
      </p:sp>
      <p:sp>
        <p:nvSpPr>
          <p:cNvPr id="297" name="Google Shape;297;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Arial"/>
                <a:ea typeface="Arial"/>
                <a:cs typeface="Arial"/>
                <a:sym typeface="Arial"/>
              </a:rPr>
              <a:t>21</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Arial"/>
                <a:ea typeface="Arial"/>
                <a:cs typeface="Arial"/>
                <a:sym typeface="Arial"/>
              </a:rPr>
              <a:t>22</a:t>
            </a:fld>
            <a:endParaRPr sz="1200" b="0" i="0" u="none" strike="noStrike" cap="none">
              <a:solidFill>
                <a:schemeClr val="dk1"/>
              </a:solidFill>
              <a:latin typeface="Arial"/>
              <a:ea typeface="Arial"/>
              <a:cs typeface="Arial"/>
              <a:sym typeface="Arial"/>
            </a:endParaRPr>
          </a:p>
        </p:txBody>
      </p:sp>
      <p:sp>
        <p:nvSpPr>
          <p:cNvPr id="308" name="Google Shape;308;p22:notes"/>
          <p:cNvSpPr txBox="1"/>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Arial"/>
                <a:ea typeface="Arial"/>
                <a:cs typeface="Arial"/>
                <a:sym typeface="Arial"/>
              </a:rPr>
              <a:t>22</a:t>
            </a:fld>
            <a:endParaRPr sz="1200" b="0" i="0" u="none" strike="noStrike" cap="none">
              <a:solidFill>
                <a:schemeClr val="dk1"/>
              </a:solidFill>
              <a:latin typeface="Arial"/>
              <a:ea typeface="Arial"/>
              <a:cs typeface="Arial"/>
              <a:sym typeface="Arial"/>
            </a:endParaRPr>
          </a:p>
        </p:txBody>
      </p:sp>
      <p:sp>
        <p:nvSpPr>
          <p:cNvPr id="309" name="Google Shape;309;p22:notes"/>
          <p:cNvSpPr>
            <a:spLocks noGrp="1" noRot="1" noChangeAspect="1"/>
          </p:cNvSpPr>
          <p:nvPr>
            <p:ph type="sldImg" idx="2"/>
          </p:nvPr>
        </p:nvSpPr>
        <p:spPr>
          <a:xfrm>
            <a:off x="381000" y="684213"/>
            <a:ext cx="6097588" cy="3430587"/>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10" name="Google Shape;310;p22:notes"/>
          <p:cNvSpPr txBox="1">
            <a:spLocks noGrp="1"/>
          </p:cNvSpPr>
          <p:nvPr>
            <p:ph type="body" idx="1"/>
          </p:nvPr>
        </p:nvSpPr>
        <p:spPr>
          <a:xfrm>
            <a:off x="914400" y="4343400"/>
            <a:ext cx="5029200" cy="4116388"/>
          </a:xfrm>
          <a:prstGeom prst="rect">
            <a:avLst/>
          </a:prstGeom>
          <a:noFill/>
          <a:ln>
            <a:noFill/>
          </a:ln>
        </p:spPr>
        <p:txBody>
          <a:bodyPr spcFirstLastPara="1" wrap="square" lIns="91375" tIns="45675" rIns="91375" bIns="45675" anchor="t" anchorCtr="0">
            <a:noAutofit/>
          </a:bodyPr>
          <a:lstStyle/>
          <a:p>
            <a:pPr marL="0" lvl="0" indent="0" algn="l" rtl="0">
              <a:lnSpc>
                <a:spcPct val="130000"/>
              </a:lnSpc>
              <a:spcBef>
                <a:spcPts val="0"/>
              </a:spcBef>
              <a:spcAft>
                <a:spcPts val="0"/>
              </a:spcAft>
              <a:buSzPts val="1400"/>
              <a:buNone/>
            </a:pPr>
            <a:endParaRPr>
              <a:latin typeface="Arial"/>
              <a:ea typeface="Arial"/>
              <a:cs typeface="Arial"/>
              <a:sym typeface="Arial"/>
            </a:endParaRPr>
          </a:p>
        </p:txBody>
      </p:sp>
      <p:sp>
        <p:nvSpPr>
          <p:cNvPr id="311" name="Google Shape;311;p22:notes"/>
          <p:cNvSpPr txBox="1"/>
          <p:nvPr/>
        </p:nvSpPr>
        <p:spPr>
          <a:xfrm>
            <a:off x="3886200" y="8688388"/>
            <a:ext cx="2971800" cy="455612"/>
          </a:xfrm>
          <a:prstGeom prst="rect">
            <a:avLst/>
          </a:prstGeom>
          <a:noFill/>
          <a:ln>
            <a:noFill/>
          </a:ln>
        </p:spPr>
        <p:txBody>
          <a:bodyPr spcFirstLastPara="1" wrap="square" lIns="91375" tIns="45675" rIns="91375" bIns="45675"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Times New Roman"/>
                <a:ea typeface="Times New Roman"/>
                <a:cs typeface="Times New Roman"/>
                <a:sym typeface="Times New Roman"/>
              </a:rPr>
              <a:t>22</a:t>
            </a:fld>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18" name="Google Shape;318;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Arial"/>
              <a:ea typeface="Arial"/>
              <a:cs typeface="Arial"/>
              <a:sym typeface="Arial"/>
            </a:endParaRPr>
          </a:p>
        </p:txBody>
      </p:sp>
      <p:sp>
        <p:nvSpPr>
          <p:cNvPr id="319" name="Google Shape;319;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Arial"/>
                <a:ea typeface="Arial"/>
                <a:cs typeface="Arial"/>
                <a:sym typeface="Arial"/>
              </a:rPr>
              <a:t>23</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26" name="Google Shape;326;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Arial"/>
              <a:ea typeface="Arial"/>
              <a:cs typeface="Arial"/>
              <a:sym typeface="Arial"/>
            </a:endParaRPr>
          </a:p>
        </p:txBody>
      </p:sp>
      <p:sp>
        <p:nvSpPr>
          <p:cNvPr id="327" name="Google Shape;327;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Arial"/>
                <a:ea typeface="Arial"/>
                <a:cs typeface="Arial"/>
                <a:sym typeface="Arial"/>
              </a:rPr>
              <a:t>24</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p25:notes"/>
          <p:cNvSpPr txBox="1"/>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Arial"/>
                <a:ea typeface="Arial"/>
                <a:cs typeface="Arial"/>
                <a:sym typeface="Arial"/>
              </a:rPr>
              <a:t>25</a:t>
            </a:fld>
            <a:endParaRPr sz="1200" b="0" i="0" u="none" strike="noStrike" cap="none">
              <a:solidFill>
                <a:schemeClr val="dk1"/>
              </a:solidFill>
              <a:latin typeface="Arial"/>
              <a:ea typeface="Arial"/>
              <a:cs typeface="Arial"/>
              <a:sym typeface="Arial"/>
            </a:endParaRPr>
          </a:p>
        </p:txBody>
      </p:sp>
      <p:sp>
        <p:nvSpPr>
          <p:cNvPr id="333" name="Google Shape;333;p25:notes"/>
          <p:cNvSpPr>
            <a:spLocks noGrp="1" noRot="1" noChangeAspect="1"/>
          </p:cNvSpPr>
          <p:nvPr>
            <p:ph type="sldImg" idx="2"/>
          </p:nvPr>
        </p:nvSpPr>
        <p:spPr>
          <a:xfrm>
            <a:off x="381000" y="684213"/>
            <a:ext cx="6097588" cy="3430587"/>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34" name="Google Shape;334;p25:notes"/>
          <p:cNvSpPr txBox="1">
            <a:spLocks noGrp="1"/>
          </p:cNvSpPr>
          <p:nvPr>
            <p:ph type="body" idx="1"/>
          </p:nvPr>
        </p:nvSpPr>
        <p:spPr>
          <a:xfrm>
            <a:off x="914400" y="4343400"/>
            <a:ext cx="5105400" cy="4611688"/>
          </a:xfrm>
          <a:prstGeom prst="rect">
            <a:avLst/>
          </a:prstGeom>
          <a:noFill/>
          <a:ln>
            <a:noFill/>
          </a:ln>
        </p:spPr>
        <p:txBody>
          <a:bodyPr spcFirstLastPara="1" wrap="square" lIns="91375" tIns="45675" rIns="91375" bIns="45675" anchor="t" anchorCtr="0">
            <a:noAutofit/>
          </a:bodyPr>
          <a:lstStyle/>
          <a:p>
            <a:pPr marL="0" lvl="0" indent="0" algn="l" rtl="0">
              <a:lnSpc>
                <a:spcPct val="100000"/>
              </a:lnSpc>
              <a:spcBef>
                <a:spcPts val="0"/>
              </a:spcBef>
              <a:spcAft>
                <a:spcPts val="0"/>
              </a:spcAft>
              <a:buSzPts val="1400"/>
              <a:buNone/>
            </a:pPr>
            <a:endParaRPr>
              <a:latin typeface="Arial"/>
              <a:ea typeface="Arial"/>
              <a:cs typeface="Arial"/>
              <a:sym typeface="Arial"/>
            </a:endParaRPr>
          </a:p>
        </p:txBody>
      </p:sp>
      <p:sp>
        <p:nvSpPr>
          <p:cNvPr id="335" name="Google Shape;335;p25:notes"/>
          <p:cNvSpPr txBox="1"/>
          <p:nvPr/>
        </p:nvSpPr>
        <p:spPr>
          <a:xfrm>
            <a:off x="3886200" y="8688388"/>
            <a:ext cx="2971800" cy="455612"/>
          </a:xfrm>
          <a:prstGeom prst="rect">
            <a:avLst/>
          </a:prstGeom>
          <a:noFill/>
          <a:ln>
            <a:noFill/>
          </a:ln>
        </p:spPr>
        <p:txBody>
          <a:bodyPr spcFirstLastPara="1" wrap="square" lIns="91375" tIns="45675" rIns="91375" bIns="45675"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Times New Roman"/>
                <a:ea typeface="Times New Roman"/>
                <a:cs typeface="Times New Roman"/>
                <a:sym typeface="Times New Roman"/>
              </a:rPr>
              <a:t>25</a:t>
            </a:fld>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42" name="Google Shape;342;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Arial"/>
              <a:ea typeface="Arial"/>
              <a:cs typeface="Arial"/>
              <a:sym typeface="Arial"/>
            </a:endParaRPr>
          </a:p>
        </p:txBody>
      </p:sp>
      <p:sp>
        <p:nvSpPr>
          <p:cNvPr id="343" name="Google Shape;343;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Arial"/>
                <a:ea typeface="Arial"/>
                <a:cs typeface="Arial"/>
                <a:sym typeface="Arial"/>
              </a:rPr>
              <a:t>26</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p27:notes"/>
          <p:cNvSpPr txBox="1"/>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Arial"/>
                <a:ea typeface="Arial"/>
                <a:cs typeface="Arial"/>
                <a:sym typeface="Arial"/>
              </a:rPr>
              <a:t>27</a:t>
            </a:fld>
            <a:endParaRPr sz="1200" b="0" i="0" u="none" strike="noStrike" cap="none">
              <a:solidFill>
                <a:schemeClr val="dk1"/>
              </a:solidFill>
              <a:latin typeface="Arial"/>
              <a:ea typeface="Arial"/>
              <a:cs typeface="Arial"/>
              <a:sym typeface="Arial"/>
            </a:endParaRPr>
          </a:p>
        </p:txBody>
      </p:sp>
      <p:sp>
        <p:nvSpPr>
          <p:cNvPr id="379" name="Google Shape;379;p27:notes"/>
          <p:cNvSpPr txBox="1"/>
          <p:nvPr/>
        </p:nvSpPr>
        <p:spPr>
          <a:xfrm>
            <a:off x="3886200" y="8688388"/>
            <a:ext cx="2971800" cy="455612"/>
          </a:xfrm>
          <a:prstGeom prst="rect">
            <a:avLst/>
          </a:prstGeom>
          <a:noFill/>
          <a:ln>
            <a:noFill/>
          </a:ln>
        </p:spPr>
        <p:txBody>
          <a:bodyPr spcFirstLastPara="1" wrap="square" lIns="91375" tIns="45675" rIns="91375" bIns="45675"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Times New Roman"/>
                <a:ea typeface="Times New Roman"/>
                <a:cs typeface="Times New Roman"/>
                <a:sym typeface="Times New Roman"/>
              </a:rPr>
              <a:t>27</a:t>
            </a:fld>
            <a:endParaRPr sz="1200" b="0" i="0" u="none" strike="noStrike" cap="none">
              <a:solidFill>
                <a:schemeClr val="dk1"/>
              </a:solidFill>
              <a:latin typeface="Times New Roman"/>
              <a:ea typeface="Times New Roman"/>
              <a:cs typeface="Times New Roman"/>
              <a:sym typeface="Times New Roman"/>
            </a:endParaRPr>
          </a:p>
        </p:txBody>
      </p:sp>
      <p:sp>
        <p:nvSpPr>
          <p:cNvPr id="380" name="Google Shape;380;p27:notes"/>
          <p:cNvSpPr>
            <a:spLocks noGrp="1" noRot="1" noChangeAspect="1"/>
          </p:cNvSpPr>
          <p:nvPr>
            <p:ph type="sldImg" idx="2"/>
          </p:nvPr>
        </p:nvSpPr>
        <p:spPr>
          <a:xfrm>
            <a:off x="381000" y="684213"/>
            <a:ext cx="6097588" cy="3430587"/>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81" name="Google Shape;381;p27:notes"/>
          <p:cNvSpPr txBox="1">
            <a:spLocks noGrp="1"/>
          </p:cNvSpPr>
          <p:nvPr>
            <p:ph type="body" idx="1"/>
          </p:nvPr>
        </p:nvSpPr>
        <p:spPr>
          <a:xfrm>
            <a:off x="914400" y="4343400"/>
            <a:ext cx="5029200" cy="4116388"/>
          </a:xfrm>
          <a:prstGeom prst="rect">
            <a:avLst/>
          </a:prstGeom>
          <a:noFill/>
          <a:ln>
            <a:noFill/>
          </a:ln>
        </p:spPr>
        <p:txBody>
          <a:bodyPr spcFirstLastPara="1" wrap="square" lIns="91375" tIns="45675" rIns="91375" bIns="45675" anchor="t" anchorCtr="0">
            <a:noAutofit/>
          </a:bodyPr>
          <a:lstStyle/>
          <a:p>
            <a:pPr marL="0" lvl="0" indent="0" algn="l" rtl="0">
              <a:lnSpc>
                <a:spcPct val="100000"/>
              </a:lnSpc>
              <a:spcBef>
                <a:spcPts val="0"/>
              </a:spcBef>
              <a:spcAft>
                <a:spcPts val="0"/>
              </a:spcAft>
              <a:buSzPts val="1400"/>
              <a:buNone/>
            </a:pPr>
            <a:endParaRPr>
              <a:latin typeface="Arial"/>
              <a:ea typeface="Arial"/>
              <a:cs typeface="Arial"/>
              <a:sym typeface="Aria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89" name="Google Shape;389;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Arial"/>
              <a:ea typeface="Arial"/>
              <a:cs typeface="Arial"/>
              <a:sym typeface="Arial"/>
            </a:endParaRPr>
          </a:p>
        </p:txBody>
      </p:sp>
      <p:sp>
        <p:nvSpPr>
          <p:cNvPr id="390" name="Google Shape;390;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Arial"/>
                <a:ea typeface="Arial"/>
                <a:cs typeface="Arial"/>
                <a:sym typeface="Arial"/>
              </a:rPr>
              <a:t>28</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p29:notes"/>
          <p:cNvSpPr txBox="1"/>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Arial"/>
                <a:ea typeface="Arial"/>
                <a:cs typeface="Arial"/>
                <a:sym typeface="Arial"/>
              </a:rPr>
              <a:t>29</a:t>
            </a:fld>
            <a:endParaRPr sz="1200" b="0" i="0" u="none" strike="noStrike" cap="none">
              <a:solidFill>
                <a:schemeClr val="dk1"/>
              </a:solidFill>
              <a:latin typeface="Arial"/>
              <a:ea typeface="Arial"/>
              <a:cs typeface="Arial"/>
              <a:sym typeface="Arial"/>
            </a:endParaRPr>
          </a:p>
        </p:txBody>
      </p:sp>
      <p:sp>
        <p:nvSpPr>
          <p:cNvPr id="397" name="Google Shape;397;p29:notes"/>
          <p:cNvSpPr>
            <a:spLocks noGrp="1" noRot="1" noChangeAspect="1"/>
          </p:cNvSpPr>
          <p:nvPr>
            <p:ph type="sldImg" idx="2"/>
          </p:nvPr>
        </p:nvSpPr>
        <p:spPr>
          <a:xfrm>
            <a:off x="381000" y="684213"/>
            <a:ext cx="6097588" cy="3430587"/>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98" name="Google Shape;398;p29:notes"/>
          <p:cNvSpPr txBox="1">
            <a:spLocks noGrp="1"/>
          </p:cNvSpPr>
          <p:nvPr>
            <p:ph type="body" idx="1"/>
          </p:nvPr>
        </p:nvSpPr>
        <p:spPr>
          <a:xfrm>
            <a:off x="914400" y="4343400"/>
            <a:ext cx="5029200" cy="4116388"/>
          </a:xfrm>
          <a:prstGeom prst="rect">
            <a:avLst/>
          </a:prstGeom>
          <a:noFill/>
          <a:ln>
            <a:noFill/>
          </a:ln>
        </p:spPr>
        <p:txBody>
          <a:bodyPr spcFirstLastPara="1" wrap="square" lIns="91375" tIns="45675" rIns="91375" bIns="45675" anchor="t" anchorCtr="0">
            <a:noAutofit/>
          </a:bodyPr>
          <a:lstStyle/>
          <a:p>
            <a:pPr marL="0" lvl="0" indent="0" algn="l" rtl="0">
              <a:lnSpc>
                <a:spcPct val="100000"/>
              </a:lnSpc>
              <a:spcBef>
                <a:spcPts val="0"/>
              </a:spcBef>
              <a:spcAft>
                <a:spcPts val="0"/>
              </a:spcAft>
              <a:buSzPts val="1400"/>
              <a:buNone/>
            </a:pPr>
            <a:endParaRPr>
              <a:latin typeface="Arial"/>
              <a:ea typeface="Arial"/>
              <a:cs typeface="Arial"/>
              <a:sym typeface="Arial"/>
            </a:endParaRPr>
          </a:p>
        </p:txBody>
      </p:sp>
      <p:sp>
        <p:nvSpPr>
          <p:cNvPr id="399" name="Google Shape;399;p29:notes"/>
          <p:cNvSpPr txBox="1"/>
          <p:nvPr/>
        </p:nvSpPr>
        <p:spPr>
          <a:xfrm>
            <a:off x="3886200" y="8688388"/>
            <a:ext cx="2971800" cy="455612"/>
          </a:xfrm>
          <a:prstGeom prst="rect">
            <a:avLst/>
          </a:prstGeom>
          <a:noFill/>
          <a:ln>
            <a:noFill/>
          </a:ln>
        </p:spPr>
        <p:txBody>
          <a:bodyPr spcFirstLastPara="1" wrap="square" lIns="91375" tIns="45675" rIns="91375" bIns="45675"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Times New Roman"/>
                <a:ea typeface="Times New Roman"/>
                <a:cs typeface="Times New Roman"/>
                <a:sym typeface="Times New Roman"/>
              </a:rPr>
              <a:t>29</a:t>
            </a:fld>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8" name="Google Shape;68;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Arial"/>
              <a:ea typeface="Arial"/>
              <a:cs typeface="Arial"/>
              <a:sym typeface="Arial"/>
            </a:endParaRPr>
          </a:p>
        </p:txBody>
      </p:sp>
      <p:sp>
        <p:nvSpPr>
          <p:cNvPr id="69" name="Google Shape;69;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Arial"/>
                <a:ea typeface="Arial"/>
                <a:cs typeface="Arial"/>
                <a:sym typeface="Arial"/>
              </a:rPr>
              <a:t>3</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p30:notes"/>
          <p:cNvSpPr txBox="1"/>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Arial"/>
                <a:ea typeface="Arial"/>
                <a:cs typeface="Arial"/>
                <a:sym typeface="Arial"/>
              </a:rPr>
              <a:t>30</a:t>
            </a:fld>
            <a:endParaRPr sz="1200" b="0" i="0" u="none" strike="noStrike" cap="none">
              <a:solidFill>
                <a:schemeClr val="dk1"/>
              </a:solidFill>
              <a:latin typeface="Arial"/>
              <a:ea typeface="Arial"/>
              <a:cs typeface="Arial"/>
              <a:sym typeface="Arial"/>
            </a:endParaRPr>
          </a:p>
        </p:txBody>
      </p:sp>
      <p:sp>
        <p:nvSpPr>
          <p:cNvPr id="407" name="Google Shape;407;p30:notes"/>
          <p:cNvSpPr>
            <a:spLocks noGrp="1" noRot="1" noChangeAspect="1"/>
          </p:cNvSpPr>
          <p:nvPr>
            <p:ph type="sldImg" idx="2"/>
          </p:nvPr>
        </p:nvSpPr>
        <p:spPr>
          <a:xfrm>
            <a:off x="381000" y="684213"/>
            <a:ext cx="6097588" cy="3430587"/>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08" name="Google Shape;408;p30:notes"/>
          <p:cNvSpPr txBox="1">
            <a:spLocks noGrp="1"/>
          </p:cNvSpPr>
          <p:nvPr>
            <p:ph type="body" idx="1"/>
          </p:nvPr>
        </p:nvSpPr>
        <p:spPr>
          <a:xfrm>
            <a:off x="914400" y="4343400"/>
            <a:ext cx="5029200" cy="4116388"/>
          </a:xfrm>
          <a:prstGeom prst="rect">
            <a:avLst/>
          </a:prstGeom>
          <a:noFill/>
          <a:ln>
            <a:noFill/>
          </a:ln>
        </p:spPr>
        <p:txBody>
          <a:bodyPr spcFirstLastPara="1" wrap="square" lIns="91375" tIns="45675" rIns="91375" bIns="45675" anchor="t" anchorCtr="0">
            <a:noAutofit/>
          </a:bodyPr>
          <a:lstStyle/>
          <a:p>
            <a:pPr marL="0" lvl="0" indent="0" algn="l" rtl="0">
              <a:lnSpc>
                <a:spcPct val="100000"/>
              </a:lnSpc>
              <a:spcBef>
                <a:spcPts val="0"/>
              </a:spcBef>
              <a:spcAft>
                <a:spcPts val="0"/>
              </a:spcAft>
              <a:buSzPts val="1400"/>
              <a:buNone/>
            </a:pPr>
            <a:endParaRPr>
              <a:latin typeface="Arial"/>
              <a:ea typeface="Arial"/>
              <a:cs typeface="Arial"/>
              <a:sym typeface="Arial"/>
            </a:endParaRPr>
          </a:p>
        </p:txBody>
      </p:sp>
      <p:sp>
        <p:nvSpPr>
          <p:cNvPr id="409" name="Google Shape;409;p30:notes"/>
          <p:cNvSpPr txBox="1"/>
          <p:nvPr/>
        </p:nvSpPr>
        <p:spPr>
          <a:xfrm>
            <a:off x="3886200" y="8688388"/>
            <a:ext cx="2971800" cy="455612"/>
          </a:xfrm>
          <a:prstGeom prst="rect">
            <a:avLst/>
          </a:prstGeom>
          <a:noFill/>
          <a:ln>
            <a:noFill/>
          </a:ln>
        </p:spPr>
        <p:txBody>
          <a:bodyPr spcFirstLastPara="1" wrap="square" lIns="91375" tIns="45675" rIns="91375" bIns="45675"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Times New Roman"/>
                <a:ea typeface="Times New Roman"/>
                <a:cs typeface="Times New Roman"/>
                <a:sym typeface="Times New Roman"/>
              </a:rPr>
              <a:t>30</a:t>
            </a:fld>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p31:notes"/>
          <p:cNvSpPr txBox="1"/>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Arial"/>
                <a:ea typeface="Arial"/>
                <a:cs typeface="Arial"/>
                <a:sym typeface="Arial"/>
              </a:rPr>
              <a:t>31</a:t>
            </a:fld>
            <a:endParaRPr sz="1200" b="0" i="0" u="none" strike="noStrike" cap="none">
              <a:solidFill>
                <a:schemeClr val="dk1"/>
              </a:solidFill>
              <a:latin typeface="Arial"/>
              <a:ea typeface="Arial"/>
              <a:cs typeface="Arial"/>
              <a:sym typeface="Arial"/>
            </a:endParaRPr>
          </a:p>
        </p:txBody>
      </p:sp>
      <p:sp>
        <p:nvSpPr>
          <p:cNvPr id="469" name="Google Shape;469;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70" name="Google Shape;470;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Arial"/>
              <a:ea typeface="Arial"/>
              <a:cs typeface="Arial"/>
              <a:sym typeface="Aria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78" name="Google Shape;478;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Arial"/>
              <a:ea typeface="Arial"/>
              <a:cs typeface="Arial"/>
              <a:sym typeface="Arial"/>
            </a:endParaRPr>
          </a:p>
        </p:txBody>
      </p:sp>
      <p:sp>
        <p:nvSpPr>
          <p:cNvPr id="479" name="Google Shape;479;p3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200"/>
              <a:buNone/>
            </a:pPr>
            <a:fld id="{00000000-1234-1234-1234-123412341234}" type="slidenum">
              <a:rPr lang="en-US" sz="1200">
                <a:solidFill>
                  <a:schemeClr val="dk1"/>
                </a:solidFill>
                <a:latin typeface="Arial"/>
                <a:ea typeface="Arial"/>
                <a:cs typeface="Arial"/>
                <a:sym typeface="Arial"/>
              </a:rPr>
              <a:t>32</a:t>
            </a:fld>
            <a:endParaRPr sz="1200">
              <a:solidFill>
                <a:schemeClr val="dk1"/>
              </a:solidFill>
              <a:latin typeface="Arial"/>
              <a:ea typeface="Arial"/>
              <a:cs typeface="Arial"/>
              <a:sym typeface="Aria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16" name="Google Shape;516;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Arial"/>
              <a:ea typeface="Arial"/>
              <a:cs typeface="Arial"/>
              <a:sym typeface="Arial"/>
            </a:endParaRPr>
          </a:p>
        </p:txBody>
      </p:sp>
      <p:sp>
        <p:nvSpPr>
          <p:cNvPr id="517" name="Google Shape;517;p3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200"/>
              <a:buNone/>
            </a:pPr>
            <a:fld id="{00000000-1234-1234-1234-123412341234}" type="slidenum">
              <a:rPr lang="en-US" sz="1200">
                <a:solidFill>
                  <a:schemeClr val="dk1"/>
                </a:solidFill>
                <a:latin typeface="Arial"/>
                <a:ea typeface="Arial"/>
                <a:cs typeface="Arial"/>
                <a:sym typeface="Arial"/>
              </a:rPr>
              <a:t>33</a:t>
            </a:fld>
            <a:endParaRPr sz="1200">
              <a:solidFill>
                <a:schemeClr val="dk1"/>
              </a:solidFill>
              <a:latin typeface="Arial"/>
              <a:ea typeface="Arial"/>
              <a:cs typeface="Arial"/>
              <a:sym typeface="Aria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p3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200"/>
              <a:buNone/>
            </a:pPr>
            <a:fld id="{00000000-1234-1234-1234-123412341234}" type="slidenum">
              <a:rPr lang="en-US" sz="1200">
                <a:solidFill>
                  <a:schemeClr val="dk1"/>
                </a:solidFill>
                <a:latin typeface="Arial"/>
                <a:ea typeface="Arial"/>
                <a:cs typeface="Arial"/>
                <a:sym typeface="Arial"/>
              </a:rPr>
              <a:t>34</a:t>
            </a:fld>
            <a:endParaRPr sz="1200">
              <a:solidFill>
                <a:schemeClr val="dk1"/>
              </a:solidFill>
              <a:latin typeface="Arial"/>
              <a:ea typeface="Arial"/>
              <a:cs typeface="Arial"/>
              <a:sym typeface="Arial"/>
            </a:endParaRPr>
          </a:p>
        </p:txBody>
      </p:sp>
      <p:sp>
        <p:nvSpPr>
          <p:cNvPr id="531" name="Google Shape;531;p34:notes"/>
          <p:cNvSpPr txBox="1"/>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Arial"/>
                <a:ea typeface="Arial"/>
                <a:cs typeface="Arial"/>
                <a:sym typeface="Arial"/>
              </a:rPr>
              <a:t>34</a:t>
            </a:fld>
            <a:endParaRPr sz="1200" b="0" i="0" u="none" strike="noStrike" cap="none">
              <a:solidFill>
                <a:schemeClr val="dk1"/>
              </a:solidFill>
              <a:latin typeface="Arial"/>
              <a:ea typeface="Arial"/>
              <a:cs typeface="Arial"/>
              <a:sym typeface="Arial"/>
            </a:endParaRPr>
          </a:p>
        </p:txBody>
      </p:sp>
      <p:sp>
        <p:nvSpPr>
          <p:cNvPr id="532" name="Google Shape;532;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33" name="Google Shape;533;p34:notes"/>
          <p:cNvSpPr txBox="1">
            <a:spLocks noGrp="1"/>
          </p:cNvSpPr>
          <p:nvPr>
            <p:ph type="body" idx="1"/>
          </p:nvPr>
        </p:nvSpPr>
        <p:spPr>
          <a:xfrm>
            <a:off x="914400" y="4341813"/>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Arial"/>
              <a:ea typeface="Arial"/>
              <a:cs typeface="Arial"/>
              <a:sym typeface="Aria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
        <p:cNvGrpSpPr/>
        <p:nvPr/>
      </p:nvGrpSpPr>
      <p:grpSpPr>
        <a:xfrm>
          <a:off x="0" y="0"/>
          <a:ext cx="0" cy="0"/>
          <a:chOff x="0" y="0"/>
          <a:chExt cx="0" cy="0"/>
        </a:xfrm>
      </p:grpSpPr>
      <p:sp>
        <p:nvSpPr>
          <p:cNvPr id="539" name="Google Shape;539;p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200"/>
              <a:buNone/>
            </a:pPr>
            <a:fld id="{00000000-1234-1234-1234-123412341234}" type="slidenum">
              <a:rPr lang="en-US" sz="1200">
                <a:solidFill>
                  <a:schemeClr val="dk1"/>
                </a:solidFill>
                <a:latin typeface="Arial"/>
                <a:ea typeface="Arial"/>
                <a:cs typeface="Arial"/>
                <a:sym typeface="Arial"/>
              </a:rPr>
              <a:t>35</a:t>
            </a:fld>
            <a:endParaRPr sz="1200">
              <a:solidFill>
                <a:schemeClr val="dk1"/>
              </a:solidFill>
              <a:latin typeface="Arial"/>
              <a:ea typeface="Arial"/>
              <a:cs typeface="Arial"/>
              <a:sym typeface="Arial"/>
            </a:endParaRPr>
          </a:p>
        </p:txBody>
      </p:sp>
      <p:sp>
        <p:nvSpPr>
          <p:cNvPr id="540" name="Google Shape;540;p35:notes"/>
          <p:cNvSpPr txBox="1"/>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Arial"/>
                <a:ea typeface="Arial"/>
                <a:cs typeface="Arial"/>
                <a:sym typeface="Arial"/>
              </a:rPr>
              <a:t>35</a:t>
            </a:fld>
            <a:endParaRPr sz="1200" b="0" i="0" u="none" strike="noStrike" cap="none">
              <a:solidFill>
                <a:schemeClr val="dk1"/>
              </a:solidFill>
              <a:latin typeface="Arial"/>
              <a:ea typeface="Arial"/>
              <a:cs typeface="Arial"/>
              <a:sym typeface="Arial"/>
            </a:endParaRPr>
          </a:p>
        </p:txBody>
      </p:sp>
      <p:sp>
        <p:nvSpPr>
          <p:cNvPr id="541" name="Google Shape;541;p35:notes"/>
          <p:cNvSpPr>
            <a:spLocks noGrp="1" noRot="1" noChangeAspect="1"/>
          </p:cNvSpPr>
          <p:nvPr>
            <p:ph type="sldImg" idx="2"/>
          </p:nvPr>
        </p:nvSpPr>
        <p:spPr>
          <a:xfrm>
            <a:off x="457200" y="477838"/>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chemeClr val="dk1"/>
            </a:solidFill>
            <a:prstDash val="solid"/>
            <a:round/>
            <a:headEnd type="none" w="sm" len="sm"/>
            <a:tailEnd type="none" w="sm" len="sm"/>
          </a:ln>
        </p:spPr>
      </p:sp>
      <p:sp>
        <p:nvSpPr>
          <p:cNvPr id="542" name="Google Shape;542;p35:notes"/>
          <p:cNvSpPr txBox="1">
            <a:spLocks noGrp="1"/>
          </p:cNvSpPr>
          <p:nvPr>
            <p:ph type="body" idx="1"/>
          </p:nvPr>
        </p:nvSpPr>
        <p:spPr>
          <a:xfrm>
            <a:off x="457200" y="3976688"/>
            <a:ext cx="5943600" cy="4103687"/>
          </a:xfrm>
          <a:prstGeom prst="rect">
            <a:avLst/>
          </a:prstGeom>
          <a:noFill/>
          <a:ln>
            <a:noFill/>
          </a:ln>
        </p:spPr>
        <p:txBody>
          <a:bodyPr spcFirstLastPara="1" wrap="square" lIns="89075" tIns="45300" rIns="89075" bIns="45300" anchor="t" anchorCtr="0">
            <a:noAutofit/>
          </a:bodyPr>
          <a:lstStyle/>
          <a:p>
            <a:pPr marL="0" lvl="0" indent="0" algn="l" rtl="0">
              <a:lnSpc>
                <a:spcPct val="100000"/>
              </a:lnSpc>
              <a:spcBef>
                <a:spcPts val="0"/>
              </a:spcBef>
              <a:spcAft>
                <a:spcPts val="0"/>
              </a:spcAft>
              <a:buSzPts val="1400"/>
              <a:buNone/>
            </a:pPr>
            <a:endParaRPr>
              <a:latin typeface="Arial"/>
              <a:ea typeface="Arial"/>
              <a:cs typeface="Arial"/>
              <a:sym typeface="Aria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7"/>
        <p:cNvGrpSpPr/>
        <p:nvPr/>
      </p:nvGrpSpPr>
      <p:grpSpPr>
        <a:xfrm>
          <a:off x="0" y="0"/>
          <a:ext cx="0" cy="0"/>
          <a:chOff x="0" y="0"/>
          <a:chExt cx="0" cy="0"/>
        </a:xfrm>
      </p:grpSpPr>
      <p:sp>
        <p:nvSpPr>
          <p:cNvPr id="548" name="Google Shape;548;p3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200"/>
              <a:buNone/>
            </a:pPr>
            <a:fld id="{00000000-1234-1234-1234-123412341234}" type="slidenum">
              <a:rPr lang="en-US" sz="1200">
                <a:solidFill>
                  <a:schemeClr val="dk1"/>
                </a:solidFill>
                <a:latin typeface="Arial"/>
                <a:ea typeface="Arial"/>
                <a:cs typeface="Arial"/>
                <a:sym typeface="Arial"/>
              </a:rPr>
              <a:t>36</a:t>
            </a:fld>
            <a:endParaRPr sz="1200">
              <a:solidFill>
                <a:schemeClr val="dk1"/>
              </a:solidFill>
              <a:latin typeface="Arial"/>
              <a:ea typeface="Arial"/>
              <a:cs typeface="Arial"/>
              <a:sym typeface="Arial"/>
            </a:endParaRPr>
          </a:p>
        </p:txBody>
      </p:sp>
      <p:sp>
        <p:nvSpPr>
          <p:cNvPr id="549" name="Google Shape;549;p36:notes"/>
          <p:cNvSpPr txBox="1"/>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Arial"/>
                <a:ea typeface="Arial"/>
                <a:cs typeface="Arial"/>
                <a:sym typeface="Arial"/>
              </a:rPr>
              <a:t>36</a:t>
            </a:fld>
            <a:endParaRPr sz="1200" b="0" i="0" u="none" strike="noStrike" cap="none">
              <a:solidFill>
                <a:schemeClr val="dk1"/>
              </a:solidFill>
              <a:latin typeface="Arial"/>
              <a:ea typeface="Arial"/>
              <a:cs typeface="Arial"/>
              <a:sym typeface="Arial"/>
            </a:endParaRPr>
          </a:p>
        </p:txBody>
      </p:sp>
      <p:sp>
        <p:nvSpPr>
          <p:cNvPr id="550" name="Google Shape;550;p36:notes"/>
          <p:cNvSpPr/>
          <p:nvPr/>
        </p:nvSpPr>
        <p:spPr>
          <a:xfrm>
            <a:off x="3968750" y="0"/>
            <a:ext cx="3035300" cy="460375"/>
          </a:xfrm>
          <a:prstGeom prst="rect">
            <a:avLst/>
          </a:prstGeom>
          <a:noFill/>
          <a:ln>
            <a:noFill/>
          </a:ln>
        </p:spPr>
        <p:txBody>
          <a:bodyPr spcFirstLastPara="1" wrap="square" lIns="89075" tIns="45300" rIns="89075" bIns="453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sp>
        <p:nvSpPr>
          <p:cNvPr id="551" name="Google Shape;551;p36:notes"/>
          <p:cNvSpPr/>
          <p:nvPr/>
        </p:nvSpPr>
        <p:spPr>
          <a:xfrm>
            <a:off x="0" y="0"/>
            <a:ext cx="3033713" cy="460375"/>
          </a:xfrm>
          <a:prstGeom prst="rect">
            <a:avLst/>
          </a:prstGeom>
          <a:noFill/>
          <a:ln>
            <a:noFill/>
          </a:ln>
        </p:spPr>
        <p:txBody>
          <a:bodyPr spcFirstLastPara="1" wrap="square" lIns="89075" tIns="45300" rIns="89075" bIns="453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sp>
        <p:nvSpPr>
          <p:cNvPr id="552" name="Google Shape;552;p36:notes"/>
          <p:cNvSpPr>
            <a:spLocks noGrp="1" noRot="1" noChangeAspect="1"/>
          </p:cNvSpPr>
          <p:nvPr>
            <p:ph type="sldImg" idx="2"/>
          </p:nvPr>
        </p:nvSpPr>
        <p:spPr>
          <a:xfrm>
            <a:off x="454025" y="706438"/>
            <a:ext cx="6097588" cy="34305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chemeClr val="dk1"/>
            </a:solidFill>
            <a:prstDash val="solid"/>
            <a:round/>
            <a:headEnd type="none" w="sm" len="sm"/>
            <a:tailEnd type="none" w="sm" len="sm"/>
          </a:ln>
        </p:spPr>
      </p:sp>
      <p:sp>
        <p:nvSpPr>
          <p:cNvPr id="553" name="Google Shape;553;p36:notes"/>
          <p:cNvSpPr txBox="1">
            <a:spLocks noGrp="1"/>
          </p:cNvSpPr>
          <p:nvPr>
            <p:ph type="body" idx="1"/>
          </p:nvPr>
        </p:nvSpPr>
        <p:spPr>
          <a:xfrm>
            <a:off x="457200" y="4310063"/>
            <a:ext cx="5943600" cy="4149725"/>
          </a:xfrm>
          <a:prstGeom prst="rect">
            <a:avLst/>
          </a:prstGeom>
          <a:noFill/>
          <a:ln>
            <a:noFill/>
          </a:ln>
        </p:spPr>
        <p:txBody>
          <a:bodyPr spcFirstLastPara="1" wrap="square" lIns="92200" tIns="46875" rIns="92200" bIns="46875" anchor="t" anchorCtr="0">
            <a:noAutofit/>
          </a:bodyPr>
          <a:lstStyle/>
          <a:p>
            <a:pPr marL="0" lvl="0" indent="0" algn="l" rtl="0">
              <a:lnSpc>
                <a:spcPct val="100000"/>
              </a:lnSpc>
              <a:spcBef>
                <a:spcPts val="0"/>
              </a:spcBef>
              <a:spcAft>
                <a:spcPts val="0"/>
              </a:spcAft>
              <a:buSzPts val="1400"/>
              <a:buNone/>
            </a:pPr>
            <a:endParaRPr>
              <a:latin typeface="Arial"/>
              <a:ea typeface="Arial"/>
              <a:cs typeface="Arial"/>
              <a:sym typeface="Arial"/>
            </a:endParaRPr>
          </a:p>
          <a:p>
            <a:pPr marL="0" lvl="0" indent="0" algn="l" rtl="0">
              <a:lnSpc>
                <a:spcPct val="100000"/>
              </a:lnSpc>
              <a:spcBef>
                <a:spcPts val="0"/>
              </a:spcBef>
              <a:spcAft>
                <a:spcPts val="0"/>
              </a:spcAft>
              <a:buSzPts val="1400"/>
              <a:buNone/>
            </a:pPr>
            <a:r>
              <a:rPr lang="en-US">
                <a:latin typeface="Arial"/>
                <a:ea typeface="Arial"/>
                <a:cs typeface="Arial"/>
                <a:sym typeface="Arial"/>
              </a:rPr>
              <a:t>The remaining victims will be further evaluated.  This should take no longer than 1 minute per patient and will focus on three primary areas:</a:t>
            </a:r>
            <a:endParaRPr/>
          </a:p>
          <a:p>
            <a:pPr marL="0" lvl="0" indent="0" algn="l" rtl="0">
              <a:lnSpc>
                <a:spcPct val="100000"/>
              </a:lnSpc>
              <a:spcBef>
                <a:spcPts val="0"/>
              </a:spcBef>
              <a:spcAft>
                <a:spcPts val="0"/>
              </a:spcAft>
              <a:buSzPts val="1400"/>
              <a:buNone/>
            </a:pPr>
            <a:endParaRPr>
              <a:latin typeface="Arial"/>
              <a:ea typeface="Arial"/>
              <a:cs typeface="Arial"/>
              <a:sym typeface="Arial"/>
            </a:endParaRPr>
          </a:p>
          <a:p>
            <a:pPr marL="452438" lvl="1" indent="-169860" algn="l" rtl="0">
              <a:lnSpc>
                <a:spcPct val="100000"/>
              </a:lnSpc>
              <a:spcBef>
                <a:spcPts val="0"/>
              </a:spcBef>
              <a:spcAft>
                <a:spcPts val="0"/>
              </a:spcAft>
              <a:buClr>
                <a:schemeClr val="dk1"/>
              </a:buClr>
              <a:buSzPts val="1200"/>
              <a:buFont typeface="Arial"/>
              <a:buChar char="•"/>
            </a:pPr>
            <a:r>
              <a:rPr lang="en-US">
                <a:latin typeface="Arial"/>
                <a:ea typeface="Arial"/>
                <a:cs typeface="Arial"/>
                <a:sym typeface="Arial"/>
              </a:rPr>
              <a:t>Respiratory status</a:t>
            </a:r>
            <a:endParaRPr/>
          </a:p>
          <a:p>
            <a:pPr marL="452438" lvl="1" indent="-169860" algn="l" rtl="0">
              <a:lnSpc>
                <a:spcPct val="100000"/>
              </a:lnSpc>
              <a:spcBef>
                <a:spcPts val="0"/>
              </a:spcBef>
              <a:spcAft>
                <a:spcPts val="0"/>
              </a:spcAft>
              <a:buClr>
                <a:schemeClr val="dk1"/>
              </a:buClr>
              <a:buSzPts val="1200"/>
              <a:buFont typeface="Arial"/>
              <a:buChar char="•"/>
            </a:pPr>
            <a:r>
              <a:rPr lang="en-US">
                <a:latin typeface="Arial"/>
                <a:ea typeface="Arial"/>
                <a:cs typeface="Arial"/>
                <a:sym typeface="Arial"/>
              </a:rPr>
              <a:t>Perfusion</a:t>
            </a:r>
            <a:endParaRPr/>
          </a:p>
          <a:p>
            <a:pPr marL="452438" lvl="1" indent="-169860" algn="l" rtl="0">
              <a:lnSpc>
                <a:spcPct val="100000"/>
              </a:lnSpc>
              <a:spcBef>
                <a:spcPts val="0"/>
              </a:spcBef>
              <a:spcAft>
                <a:spcPts val="0"/>
              </a:spcAft>
              <a:buClr>
                <a:schemeClr val="dk1"/>
              </a:buClr>
              <a:buSzPts val="1200"/>
              <a:buFont typeface="Arial"/>
              <a:buChar char="•"/>
            </a:pPr>
            <a:r>
              <a:rPr lang="en-US">
                <a:latin typeface="Arial"/>
                <a:ea typeface="Arial"/>
                <a:cs typeface="Arial"/>
                <a:sym typeface="Arial"/>
              </a:rPr>
              <a:t>Neurological status.</a:t>
            </a:r>
            <a:endParaRPr/>
          </a:p>
          <a:p>
            <a:pPr marL="0" lvl="0" indent="0" algn="l" rtl="0">
              <a:lnSpc>
                <a:spcPct val="80000"/>
              </a:lnSpc>
              <a:spcBef>
                <a:spcPts val="0"/>
              </a:spcBef>
              <a:spcAft>
                <a:spcPts val="0"/>
              </a:spcAft>
              <a:buSzPts val="1400"/>
              <a:buNone/>
            </a:pPr>
            <a:endParaRPr>
              <a:latin typeface="Arial"/>
              <a:ea typeface="Arial"/>
              <a:cs typeface="Arial"/>
              <a:sym typeface="Arial"/>
            </a:endParaRPr>
          </a:p>
          <a:p>
            <a:pPr marL="0" lvl="0" indent="0" algn="l" rtl="0">
              <a:lnSpc>
                <a:spcPct val="100000"/>
              </a:lnSpc>
              <a:spcBef>
                <a:spcPts val="0"/>
              </a:spcBef>
              <a:spcAft>
                <a:spcPts val="0"/>
              </a:spcAft>
              <a:buSzPts val="1400"/>
              <a:buNone/>
            </a:pPr>
            <a:r>
              <a:rPr lang="en-US">
                <a:latin typeface="Arial"/>
                <a:ea typeface="Arial"/>
                <a:cs typeface="Arial"/>
                <a:sym typeface="Arial"/>
              </a:rPr>
              <a:t>As the responder moves through each level of assessment, any condition that is deemed </a:t>
            </a:r>
            <a:r>
              <a:rPr lang="en-US" b="1">
                <a:latin typeface="Arial"/>
                <a:ea typeface="Arial"/>
                <a:cs typeface="Arial"/>
                <a:sym typeface="Arial"/>
              </a:rPr>
              <a:t>immediate</a:t>
            </a:r>
            <a:r>
              <a:rPr lang="en-US">
                <a:latin typeface="Arial"/>
                <a:ea typeface="Arial"/>
                <a:cs typeface="Arial"/>
                <a:sym typeface="Arial"/>
              </a:rPr>
              <a:t> (red ) stops the evaluation process. Some minimal interventions such as airway repositioning and pressure bandage application may be completed. Once the patient is tagged,  the responder moves on to the next patient.. A yellow tag indicates a patient whose medical care may be delayed, and a black tag indicates a patient who has died or has nonsurvivable injuries. </a:t>
            </a:r>
            <a:endParaRPr/>
          </a:p>
          <a:p>
            <a:pPr marL="0" lvl="0" indent="0" algn="l" rtl="0">
              <a:lnSpc>
                <a:spcPct val="100000"/>
              </a:lnSpc>
              <a:spcBef>
                <a:spcPts val="0"/>
              </a:spcBef>
              <a:spcAft>
                <a:spcPts val="0"/>
              </a:spcAft>
              <a:buSzPts val="1400"/>
              <a:buNone/>
            </a:pPr>
            <a:endParaRPr>
              <a:latin typeface="Arial"/>
              <a:ea typeface="Arial"/>
              <a:cs typeface="Arial"/>
              <a:sym typeface="Aria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8"/>
        <p:cNvGrpSpPr/>
        <p:nvPr/>
      </p:nvGrpSpPr>
      <p:grpSpPr>
        <a:xfrm>
          <a:off x="0" y="0"/>
          <a:ext cx="0" cy="0"/>
          <a:chOff x="0" y="0"/>
          <a:chExt cx="0" cy="0"/>
        </a:xfrm>
      </p:grpSpPr>
      <p:sp>
        <p:nvSpPr>
          <p:cNvPr id="559" name="Google Shape;559;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60" name="Google Shape;560;p3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Arial"/>
              <a:ea typeface="Arial"/>
              <a:cs typeface="Arial"/>
              <a:sym typeface="Arial"/>
            </a:endParaRPr>
          </a:p>
        </p:txBody>
      </p:sp>
      <p:sp>
        <p:nvSpPr>
          <p:cNvPr id="561" name="Google Shape;561;p3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200"/>
              <a:buNone/>
            </a:pPr>
            <a:fld id="{00000000-1234-1234-1234-123412341234}" type="slidenum">
              <a:rPr lang="en-US" sz="1200">
                <a:solidFill>
                  <a:schemeClr val="dk1"/>
                </a:solidFill>
                <a:latin typeface="Arial"/>
                <a:ea typeface="Arial"/>
                <a:cs typeface="Arial"/>
                <a:sym typeface="Arial"/>
              </a:rPr>
              <a:t>37</a:t>
            </a:fld>
            <a:endParaRPr sz="1200">
              <a:solidFill>
                <a:schemeClr val="dk1"/>
              </a:solidFill>
              <a:latin typeface="Arial"/>
              <a:ea typeface="Arial"/>
              <a:cs typeface="Arial"/>
              <a:sym typeface="Aria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6"/>
        <p:cNvGrpSpPr/>
        <p:nvPr/>
      </p:nvGrpSpPr>
      <p:grpSpPr>
        <a:xfrm>
          <a:off x="0" y="0"/>
          <a:ext cx="0" cy="0"/>
          <a:chOff x="0" y="0"/>
          <a:chExt cx="0" cy="0"/>
        </a:xfrm>
      </p:grpSpPr>
      <p:sp>
        <p:nvSpPr>
          <p:cNvPr id="587" name="Google Shape;587;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88" name="Google Shape;588;p3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Arial"/>
              <a:ea typeface="Arial"/>
              <a:cs typeface="Arial"/>
              <a:sym typeface="Arial"/>
            </a:endParaRPr>
          </a:p>
        </p:txBody>
      </p:sp>
      <p:sp>
        <p:nvSpPr>
          <p:cNvPr id="589" name="Google Shape;589;p3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200"/>
              <a:buNone/>
            </a:pPr>
            <a:fld id="{00000000-1234-1234-1234-123412341234}" type="slidenum">
              <a:rPr lang="en-US" sz="1200">
                <a:solidFill>
                  <a:schemeClr val="dk1"/>
                </a:solidFill>
                <a:latin typeface="Arial"/>
                <a:ea typeface="Arial"/>
                <a:cs typeface="Arial"/>
                <a:sym typeface="Arial"/>
              </a:rPr>
              <a:t>38</a:t>
            </a:fld>
            <a:endParaRPr sz="1200">
              <a:solidFill>
                <a:schemeClr val="dk1"/>
              </a:solidFill>
              <a:latin typeface="Arial"/>
              <a:ea typeface="Arial"/>
              <a:cs typeface="Arial"/>
              <a:sym typeface="Aria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Google Shape;608;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09" name="Google Shape;609;p3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Arial"/>
              <a:ea typeface="Arial"/>
              <a:cs typeface="Arial"/>
              <a:sym typeface="Arial"/>
            </a:endParaRPr>
          </a:p>
        </p:txBody>
      </p:sp>
      <p:sp>
        <p:nvSpPr>
          <p:cNvPr id="610" name="Google Shape;610;p3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200"/>
              <a:buNone/>
            </a:pPr>
            <a:fld id="{00000000-1234-1234-1234-123412341234}" type="slidenum">
              <a:rPr lang="en-US" sz="1200">
                <a:solidFill>
                  <a:schemeClr val="dk1"/>
                </a:solidFill>
                <a:latin typeface="Arial"/>
                <a:ea typeface="Arial"/>
                <a:cs typeface="Arial"/>
                <a:sym typeface="Arial"/>
              </a:rPr>
              <a:t>39</a:t>
            </a:fld>
            <a:endParaRPr sz="1200">
              <a:solidFill>
                <a:schemeClr val="dk1"/>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5" name="Google Shape;75;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Arial"/>
              <a:ea typeface="Arial"/>
              <a:cs typeface="Arial"/>
              <a:sym typeface="Arial"/>
            </a:endParaRPr>
          </a:p>
        </p:txBody>
      </p:sp>
      <p:sp>
        <p:nvSpPr>
          <p:cNvPr id="76" name="Google Shape;76;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Arial"/>
                <a:ea typeface="Arial"/>
                <a:cs typeface="Arial"/>
                <a:sym typeface="Arial"/>
              </a:rPr>
              <a:t>4</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
        <p:cNvGrpSpPr/>
        <p:nvPr/>
      </p:nvGrpSpPr>
      <p:grpSpPr>
        <a:xfrm>
          <a:off x="0" y="0"/>
          <a:ext cx="0" cy="0"/>
          <a:chOff x="0" y="0"/>
          <a:chExt cx="0" cy="0"/>
        </a:xfrm>
      </p:grpSpPr>
      <p:sp>
        <p:nvSpPr>
          <p:cNvPr id="629" name="Google Shape;629;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30" name="Google Shape;630;p4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Arial"/>
              <a:ea typeface="Arial"/>
              <a:cs typeface="Arial"/>
              <a:sym typeface="Arial"/>
            </a:endParaRPr>
          </a:p>
        </p:txBody>
      </p:sp>
      <p:sp>
        <p:nvSpPr>
          <p:cNvPr id="631" name="Google Shape;631;p4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200"/>
              <a:buNone/>
            </a:pPr>
            <a:fld id="{00000000-1234-1234-1234-123412341234}" type="slidenum">
              <a:rPr lang="en-US" sz="1200">
                <a:solidFill>
                  <a:schemeClr val="dk1"/>
                </a:solidFill>
                <a:latin typeface="Arial"/>
                <a:ea typeface="Arial"/>
                <a:cs typeface="Arial"/>
                <a:sym typeface="Arial"/>
              </a:rPr>
              <a:t>40</a:t>
            </a:fld>
            <a:endParaRPr sz="1200">
              <a:solidFill>
                <a:schemeClr val="dk1"/>
              </a:solidFill>
              <a:latin typeface="Arial"/>
              <a:ea typeface="Arial"/>
              <a:cs typeface="Arial"/>
              <a:sym typeface="Aria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5"/>
        <p:cNvGrpSpPr/>
        <p:nvPr/>
      </p:nvGrpSpPr>
      <p:grpSpPr>
        <a:xfrm>
          <a:off x="0" y="0"/>
          <a:ext cx="0" cy="0"/>
          <a:chOff x="0" y="0"/>
          <a:chExt cx="0" cy="0"/>
        </a:xfrm>
      </p:grpSpPr>
      <p:sp>
        <p:nvSpPr>
          <p:cNvPr id="636" name="Google Shape;636;p4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200"/>
              <a:buNone/>
            </a:pPr>
            <a:fld id="{00000000-1234-1234-1234-123412341234}" type="slidenum">
              <a:rPr lang="en-US" sz="1200">
                <a:solidFill>
                  <a:schemeClr val="dk1"/>
                </a:solidFill>
                <a:latin typeface="Arial"/>
                <a:ea typeface="Arial"/>
                <a:cs typeface="Arial"/>
                <a:sym typeface="Arial"/>
              </a:rPr>
              <a:t>41</a:t>
            </a:fld>
            <a:endParaRPr sz="1200">
              <a:solidFill>
                <a:schemeClr val="dk1"/>
              </a:solidFill>
              <a:latin typeface="Arial"/>
              <a:ea typeface="Arial"/>
              <a:cs typeface="Arial"/>
              <a:sym typeface="Arial"/>
            </a:endParaRPr>
          </a:p>
        </p:txBody>
      </p:sp>
      <p:sp>
        <p:nvSpPr>
          <p:cNvPr id="637" name="Google Shape;637;p41:notes"/>
          <p:cNvSpPr txBox="1"/>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Arial"/>
                <a:ea typeface="Arial"/>
                <a:cs typeface="Arial"/>
                <a:sym typeface="Arial"/>
              </a:rPr>
              <a:t>41</a:t>
            </a:fld>
            <a:endParaRPr sz="1200" b="0" i="0" u="none" strike="noStrike" cap="none">
              <a:solidFill>
                <a:schemeClr val="dk1"/>
              </a:solidFill>
              <a:latin typeface="Arial"/>
              <a:ea typeface="Arial"/>
              <a:cs typeface="Arial"/>
              <a:sym typeface="Arial"/>
            </a:endParaRPr>
          </a:p>
        </p:txBody>
      </p:sp>
      <p:sp>
        <p:nvSpPr>
          <p:cNvPr id="638" name="Google Shape;638;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39" name="Google Shape;639;p4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Arial"/>
              <a:ea typeface="Arial"/>
              <a:cs typeface="Arial"/>
              <a:sym typeface="Aria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5"/>
        <p:cNvGrpSpPr/>
        <p:nvPr/>
      </p:nvGrpSpPr>
      <p:grpSpPr>
        <a:xfrm>
          <a:off x="0" y="0"/>
          <a:ext cx="0" cy="0"/>
          <a:chOff x="0" y="0"/>
          <a:chExt cx="0" cy="0"/>
        </a:xfrm>
      </p:grpSpPr>
      <p:sp>
        <p:nvSpPr>
          <p:cNvPr id="646" name="Google Shape;646;p4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200"/>
              <a:buNone/>
            </a:pPr>
            <a:fld id="{00000000-1234-1234-1234-123412341234}" type="slidenum">
              <a:rPr lang="en-US" sz="1200">
                <a:solidFill>
                  <a:schemeClr val="dk1"/>
                </a:solidFill>
                <a:latin typeface="Arial"/>
                <a:ea typeface="Arial"/>
                <a:cs typeface="Arial"/>
                <a:sym typeface="Arial"/>
              </a:rPr>
              <a:t>42</a:t>
            </a:fld>
            <a:endParaRPr sz="1200">
              <a:solidFill>
                <a:schemeClr val="dk1"/>
              </a:solidFill>
              <a:latin typeface="Arial"/>
              <a:ea typeface="Arial"/>
              <a:cs typeface="Arial"/>
              <a:sym typeface="Arial"/>
            </a:endParaRPr>
          </a:p>
        </p:txBody>
      </p:sp>
      <p:sp>
        <p:nvSpPr>
          <p:cNvPr id="647" name="Google Shape;647;p42:notes"/>
          <p:cNvSpPr txBox="1"/>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Arial"/>
                <a:ea typeface="Arial"/>
                <a:cs typeface="Arial"/>
                <a:sym typeface="Arial"/>
              </a:rPr>
              <a:t>42</a:t>
            </a:fld>
            <a:endParaRPr sz="1200" b="0" i="0" u="none" strike="noStrike" cap="none">
              <a:solidFill>
                <a:schemeClr val="dk1"/>
              </a:solidFill>
              <a:latin typeface="Arial"/>
              <a:ea typeface="Arial"/>
              <a:cs typeface="Arial"/>
              <a:sym typeface="Arial"/>
            </a:endParaRPr>
          </a:p>
        </p:txBody>
      </p:sp>
      <p:sp>
        <p:nvSpPr>
          <p:cNvPr id="648" name="Google Shape;648;p42:notes"/>
          <p:cNvSpPr>
            <a:spLocks noGrp="1" noRot="1" noChangeAspect="1"/>
          </p:cNvSpPr>
          <p:nvPr>
            <p:ph type="sldImg" idx="2"/>
          </p:nvPr>
        </p:nvSpPr>
        <p:spPr>
          <a:xfrm>
            <a:off x="381000" y="684213"/>
            <a:ext cx="6097588" cy="3430587"/>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49" name="Google Shape;649;p42:notes"/>
          <p:cNvSpPr txBox="1">
            <a:spLocks noGrp="1"/>
          </p:cNvSpPr>
          <p:nvPr>
            <p:ph type="body" idx="1"/>
          </p:nvPr>
        </p:nvSpPr>
        <p:spPr>
          <a:xfrm>
            <a:off x="914400" y="4343400"/>
            <a:ext cx="5029200" cy="4116388"/>
          </a:xfrm>
          <a:prstGeom prst="rect">
            <a:avLst/>
          </a:prstGeom>
          <a:noFill/>
          <a:ln>
            <a:noFill/>
          </a:ln>
        </p:spPr>
        <p:txBody>
          <a:bodyPr spcFirstLastPara="1" wrap="square" lIns="91375" tIns="45675" rIns="91375" bIns="45675" anchor="t" anchorCtr="0">
            <a:noAutofit/>
          </a:bodyPr>
          <a:lstStyle/>
          <a:p>
            <a:pPr marL="0" lvl="0" indent="0" algn="l" rtl="0">
              <a:lnSpc>
                <a:spcPct val="100000"/>
              </a:lnSpc>
              <a:spcBef>
                <a:spcPts val="0"/>
              </a:spcBef>
              <a:spcAft>
                <a:spcPts val="0"/>
              </a:spcAft>
              <a:buSzPts val="1400"/>
              <a:buNone/>
            </a:pPr>
            <a:endParaRPr>
              <a:latin typeface="Arial"/>
              <a:ea typeface="Arial"/>
              <a:cs typeface="Arial"/>
              <a:sym typeface="Arial"/>
            </a:endParaRPr>
          </a:p>
        </p:txBody>
      </p:sp>
      <p:sp>
        <p:nvSpPr>
          <p:cNvPr id="650" name="Google Shape;650;p42:notes"/>
          <p:cNvSpPr txBox="1"/>
          <p:nvPr/>
        </p:nvSpPr>
        <p:spPr>
          <a:xfrm>
            <a:off x="3886200" y="8688388"/>
            <a:ext cx="2971800" cy="455612"/>
          </a:xfrm>
          <a:prstGeom prst="rect">
            <a:avLst/>
          </a:prstGeom>
          <a:noFill/>
          <a:ln>
            <a:noFill/>
          </a:ln>
        </p:spPr>
        <p:txBody>
          <a:bodyPr spcFirstLastPara="1" wrap="square" lIns="91375" tIns="45675" rIns="91375" bIns="45675"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Times New Roman"/>
                <a:ea typeface="Times New Roman"/>
                <a:cs typeface="Times New Roman"/>
                <a:sym typeface="Times New Roman"/>
              </a:rPr>
              <a:t>42</a:t>
            </a:fld>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p4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200"/>
              <a:buNone/>
            </a:pPr>
            <a:fld id="{00000000-1234-1234-1234-123412341234}" type="slidenum">
              <a:rPr lang="en-US" sz="1200">
                <a:solidFill>
                  <a:schemeClr val="dk1"/>
                </a:solidFill>
                <a:latin typeface="Arial"/>
                <a:ea typeface="Arial"/>
                <a:cs typeface="Arial"/>
                <a:sym typeface="Arial"/>
              </a:rPr>
              <a:t>43</a:t>
            </a:fld>
            <a:endParaRPr sz="1200">
              <a:solidFill>
                <a:schemeClr val="dk1"/>
              </a:solidFill>
              <a:latin typeface="Arial"/>
              <a:ea typeface="Arial"/>
              <a:cs typeface="Arial"/>
              <a:sym typeface="Arial"/>
            </a:endParaRPr>
          </a:p>
        </p:txBody>
      </p:sp>
      <p:sp>
        <p:nvSpPr>
          <p:cNvPr id="656" name="Google Shape;656;p43:notes"/>
          <p:cNvSpPr txBox="1"/>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Arial"/>
                <a:ea typeface="Arial"/>
                <a:cs typeface="Arial"/>
                <a:sym typeface="Arial"/>
              </a:rPr>
              <a:t>43</a:t>
            </a:fld>
            <a:endParaRPr sz="1200" b="0" i="0" u="none" strike="noStrike" cap="none">
              <a:solidFill>
                <a:schemeClr val="dk1"/>
              </a:solidFill>
              <a:latin typeface="Arial"/>
              <a:ea typeface="Arial"/>
              <a:cs typeface="Arial"/>
              <a:sym typeface="Arial"/>
            </a:endParaRPr>
          </a:p>
        </p:txBody>
      </p:sp>
      <p:sp>
        <p:nvSpPr>
          <p:cNvPr id="657" name="Google Shape;657;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58" name="Google Shape;658;p4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Arial"/>
              <a:ea typeface="Arial"/>
              <a:cs typeface="Arial"/>
              <a:sym typeface="Aria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3"/>
        <p:cNvGrpSpPr/>
        <p:nvPr/>
      </p:nvGrpSpPr>
      <p:grpSpPr>
        <a:xfrm>
          <a:off x="0" y="0"/>
          <a:ext cx="0" cy="0"/>
          <a:chOff x="0" y="0"/>
          <a:chExt cx="0" cy="0"/>
        </a:xfrm>
      </p:grpSpPr>
      <p:sp>
        <p:nvSpPr>
          <p:cNvPr id="664" name="Google Shape;664;p4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200"/>
              <a:buNone/>
            </a:pPr>
            <a:fld id="{00000000-1234-1234-1234-123412341234}" type="slidenum">
              <a:rPr lang="en-US" sz="1200">
                <a:solidFill>
                  <a:schemeClr val="dk1"/>
                </a:solidFill>
                <a:latin typeface="Arial"/>
                <a:ea typeface="Arial"/>
                <a:cs typeface="Arial"/>
                <a:sym typeface="Arial"/>
              </a:rPr>
              <a:t>44</a:t>
            </a:fld>
            <a:endParaRPr sz="1200">
              <a:solidFill>
                <a:schemeClr val="dk1"/>
              </a:solidFill>
              <a:latin typeface="Arial"/>
              <a:ea typeface="Arial"/>
              <a:cs typeface="Arial"/>
              <a:sym typeface="Arial"/>
            </a:endParaRPr>
          </a:p>
        </p:txBody>
      </p:sp>
      <p:sp>
        <p:nvSpPr>
          <p:cNvPr id="665" name="Google Shape;665;p44:notes"/>
          <p:cNvSpPr txBox="1"/>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Arial"/>
                <a:ea typeface="Arial"/>
                <a:cs typeface="Arial"/>
                <a:sym typeface="Arial"/>
              </a:rPr>
              <a:t>44</a:t>
            </a:fld>
            <a:endParaRPr sz="1200" b="0" i="0" u="none" strike="noStrike" cap="none">
              <a:solidFill>
                <a:schemeClr val="dk1"/>
              </a:solidFill>
              <a:latin typeface="Arial"/>
              <a:ea typeface="Arial"/>
              <a:cs typeface="Arial"/>
              <a:sym typeface="Arial"/>
            </a:endParaRPr>
          </a:p>
        </p:txBody>
      </p:sp>
      <p:sp>
        <p:nvSpPr>
          <p:cNvPr id="666" name="Google Shape;666;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67" name="Google Shape;667;p4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Arial"/>
              <a:ea typeface="Arial"/>
              <a:cs typeface="Arial"/>
              <a:sym typeface="Aria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4"/>
        <p:cNvGrpSpPr/>
        <p:nvPr/>
      </p:nvGrpSpPr>
      <p:grpSpPr>
        <a:xfrm>
          <a:off x="0" y="0"/>
          <a:ext cx="0" cy="0"/>
          <a:chOff x="0" y="0"/>
          <a:chExt cx="0" cy="0"/>
        </a:xfrm>
      </p:grpSpPr>
      <p:sp>
        <p:nvSpPr>
          <p:cNvPr id="675" name="Google Shape;675;p4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200"/>
              <a:buNone/>
            </a:pPr>
            <a:fld id="{00000000-1234-1234-1234-123412341234}" type="slidenum">
              <a:rPr lang="en-US" sz="1200">
                <a:solidFill>
                  <a:schemeClr val="dk1"/>
                </a:solidFill>
                <a:latin typeface="Arial"/>
                <a:ea typeface="Arial"/>
                <a:cs typeface="Arial"/>
                <a:sym typeface="Arial"/>
              </a:rPr>
              <a:t>45</a:t>
            </a:fld>
            <a:endParaRPr sz="1200">
              <a:solidFill>
                <a:schemeClr val="dk1"/>
              </a:solidFill>
              <a:latin typeface="Arial"/>
              <a:ea typeface="Arial"/>
              <a:cs typeface="Arial"/>
              <a:sym typeface="Arial"/>
            </a:endParaRPr>
          </a:p>
        </p:txBody>
      </p:sp>
      <p:sp>
        <p:nvSpPr>
          <p:cNvPr id="676" name="Google Shape;676;p45:notes"/>
          <p:cNvSpPr txBox="1"/>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Arial"/>
                <a:ea typeface="Arial"/>
                <a:cs typeface="Arial"/>
                <a:sym typeface="Arial"/>
              </a:rPr>
              <a:t>45</a:t>
            </a:fld>
            <a:endParaRPr sz="1200" b="0" i="0" u="none" strike="noStrike" cap="none">
              <a:solidFill>
                <a:schemeClr val="dk1"/>
              </a:solidFill>
              <a:latin typeface="Arial"/>
              <a:ea typeface="Arial"/>
              <a:cs typeface="Arial"/>
              <a:sym typeface="Arial"/>
            </a:endParaRPr>
          </a:p>
        </p:txBody>
      </p:sp>
      <p:sp>
        <p:nvSpPr>
          <p:cNvPr id="677" name="Google Shape;677;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78" name="Google Shape;678;p4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Arial"/>
              <a:ea typeface="Arial"/>
              <a:cs typeface="Arial"/>
              <a:sym typeface="Aria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4"/>
        <p:cNvGrpSpPr/>
        <p:nvPr/>
      </p:nvGrpSpPr>
      <p:grpSpPr>
        <a:xfrm>
          <a:off x="0" y="0"/>
          <a:ext cx="0" cy="0"/>
          <a:chOff x="0" y="0"/>
          <a:chExt cx="0" cy="0"/>
        </a:xfrm>
      </p:grpSpPr>
      <p:sp>
        <p:nvSpPr>
          <p:cNvPr id="685" name="Google Shape;685;p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6" name="Google Shape;686;p4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87" name="Google Shape;687;p4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0"/>
        <p:cNvGrpSpPr/>
        <p:nvPr/>
      </p:nvGrpSpPr>
      <p:grpSpPr>
        <a:xfrm>
          <a:off x="0" y="0"/>
          <a:ext cx="0" cy="0"/>
          <a:chOff x="0" y="0"/>
          <a:chExt cx="0" cy="0"/>
        </a:xfrm>
      </p:grpSpPr>
      <p:sp>
        <p:nvSpPr>
          <p:cNvPr id="701" name="Google Shape;701;p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2" name="Google Shape;702;p4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03" name="Google Shape;703;p4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4"/>
        <p:cNvGrpSpPr/>
        <p:nvPr/>
      </p:nvGrpSpPr>
      <p:grpSpPr>
        <a:xfrm>
          <a:off x="0" y="0"/>
          <a:ext cx="0" cy="0"/>
          <a:chOff x="0" y="0"/>
          <a:chExt cx="0" cy="0"/>
        </a:xfrm>
      </p:grpSpPr>
      <p:sp>
        <p:nvSpPr>
          <p:cNvPr id="735" name="Google Shape;735;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36" name="Google Shape;736;p4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Arial"/>
              <a:ea typeface="Arial"/>
              <a:cs typeface="Arial"/>
              <a:sym typeface="Arial"/>
            </a:endParaRPr>
          </a:p>
        </p:txBody>
      </p:sp>
      <p:sp>
        <p:nvSpPr>
          <p:cNvPr id="737" name="Google Shape;737;p4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200"/>
              <a:buNone/>
            </a:pPr>
            <a:fld id="{00000000-1234-1234-1234-123412341234}" type="slidenum">
              <a:rPr lang="en-US" sz="1200">
                <a:solidFill>
                  <a:schemeClr val="dk1"/>
                </a:solidFill>
                <a:latin typeface="Arial"/>
                <a:ea typeface="Arial"/>
                <a:cs typeface="Arial"/>
                <a:sym typeface="Arial"/>
              </a:rPr>
              <a:t>48</a:t>
            </a:fld>
            <a:endParaRPr sz="1200">
              <a:solidFill>
                <a:schemeClr val="dk1"/>
              </a:solidFill>
              <a:latin typeface="Arial"/>
              <a:ea typeface="Arial"/>
              <a:cs typeface="Arial"/>
              <a:sym typeface="Aria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1"/>
        <p:cNvGrpSpPr/>
        <p:nvPr/>
      </p:nvGrpSpPr>
      <p:grpSpPr>
        <a:xfrm>
          <a:off x="0" y="0"/>
          <a:ext cx="0" cy="0"/>
          <a:chOff x="0" y="0"/>
          <a:chExt cx="0" cy="0"/>
        </a:xfrm>
      </p:grpSpPr>
      <p:sp>
        <p:nvSpPr>
          <p:cNvPr id="742" name="Google Shape;742;p49:notes"/>
          <p:cNvSpPr txBox="1"/>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Arial"/>
                <a:ea typeface="Arial"/>
                <a:cs typeface="Arial"/>
                <a:sym typeface="Arial"/>
              </a:rPr>
              <a:t>49</a:t>
            </a:fld>
            <a:endParaRPr sz="1200" b="0" i="0" u="none" strike="noStrike" cap="none">
              <a:solidFill>
                <a:schemeClr val="dk1"/>
              </a:solidFill>
              <a:latin typeface="Arial"/>
              <a:ea typeface="Arial"/>
              <a:cs typeface="Arial"/>
              <a:sym typeface="Arial"/>
            </a:endParaRPr>
          </a:p>
        </p:txBody>
      </p:sp>
      <p:sp>
        <p:nvSpPr>
          <p:cNvPr id="743" name="Google Shape;743;p49:notes"/>
          <p:cNvSpPr>
            <a:spLocks noGrp="1" noRot="1" noChangeAspect="1"/>
          </p:cNvSpPr>
          <p:nvPr>
            <p:ph type="sldImg" idx="2"/>
          </p:nvPr>
        </p:nvSpPr>
        <p:spPr>
          <a:xfrm>
            <a:off x="381000" y="684213"/>
            <a:ext cx="6097588" cy="3430587"/>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44" name="Google Shape;744;p49:notes"/>
          <p:cNvSpPr txBox="1">
            <a:spLocks noGrp="1"/>
          </p:cNvSpPr>
          <p:nvPr>
            <p:ph type="body" idx="1"/>
          </p:nvPr>
        </p:nvSpPr>
        <p:spPr>
          <a:xfrm>
            <a:off x="914400" y="4343400"/>
            <a:ext cx="5029200" cy="4116388"/>
          </a:xfrm>
          <a:prstGeom prst="rect">
            <a:avLst/>
          </a:prstGeom>
          <a:noFill/>
          <a:ln>
            <a:noFill/>
          </a:ln>
        </p:spPr>
        <p:txBody>
          <a:bodyPr spcFirstLastPara="1" wrap="square" lIns="91375" tIns="45675" rIns="91375" bIns="45675" anchor="t" anchorCtr="0">
            <a:noAutofit/>
          </a:bodyPr>
          <a:lstStyle/>
          <a:p>
            <a:pPr marL="0" lvl="0" indent="0" algn="l" rtl="0">
              <a:lnSpc>
                <a:spcPct val="100000"/>
              </a:lnSpc>
              <a:spcBef>
                <a:spcPts val="0"/>
              </a:spcBef>
              <a:spcAft>
                <a:spcPts val="0"/>
              </a:spcAft>
              <a:buSzPts val="1400"/>
              <a:buNone/>
            </a:pPr>
            <a:endParaRPr>
              <a:latin typeface="Arial"/>
              <a:ea typeface="Arial"/>
              <a:cs typeface="Arial"/>
              <a:sym typeface="Arial"/>
            </a:endParaRPr>
          </a:p>
        </p:txBody>
      </p:sp>
      <p:sp>
        <p:nvSpPr>
          <p:cNvPr id="745" name="Google Shape;745;p49:notes"/>
          <p:cNvSpPr txBox="1"/>
          <p:nvPr/>
        </p:nvSpPr>
        <p:spPr>
          <a:xfrm>
            <a:off x="3886200" y="8688388"/>
            <a:ext cx="2971800" cy="455612"/>
          </a:xfrm>
          <a:prstGeom prst="rect">
            <a:avLst/>
          </a:prstGeom>
          <a:noFill/>
          <a:ln>
            <a:noFill/>
          </a:ln>
        </p:spPr>
        <p:txBody>
          <a:bodyPr spcFirstLastPara="1" wrap="square" lIns="91375" tIns="45675" rIns="91375" bIns="45675"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Times New Roman"/>
                <a:ea typeface="Times New Roman"/>
                <a:cs typeface="Times New Roman"/>
                <a:sym typeface="Times New Roman"/>
              </a:rPr>
              <a:t>49</a:t>
            </a:fld>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Arial"/>
                <a:ea typeface="Arial"/>
                <a:cs typeface="Arial"/>
                <a:sym typeface="Arial"/>
              </a:rPr>
              <a:t>5</a:t>
            </a:fld>
            <a:endParaRPr sz="1200" b="0" i="0" u="none" strike="noStrike" cap="none">
              <a:solidFill>
                <a:schemeClr val="dk1"/>
              </a:solidFill>
              <a:latin typeface="Arial"/>
              <a:ea typeface="Arial"/>
              <a:cs typeface="Arial"/>
              <a:sym typeface="Arial"/>
            </a:endParaRPr>
          </a:p>
        </p:txBody>
      </p:sp>
      <p:sp>
        <p:nvSpPr>
          <p:cNvPr id="84" name="Google Shape;84;p5:notes"/>
          <p:cNvSpPr>
            <a:spLocks noGrp="1" noRot="1" noChangeAspect="1"/>
          </p:cNvSpPr>
          <p:nvPr>
            <p:ph type="sldImg" idx="2"/>
          </p:nvPr>
        </p:nvSpPr>
        <p:spPr>
          <a:xfrm>
            <a:off x="381000" y="684213"/>
            <a:ext cx="6097588" cy="3430587"/>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5" name="Google Shape;85;p5:notes"/>
          <p:cNvSpPr txBox="1">
            <a:spLocks noGrp="1"/>
          </p:cNvSpPr>
          <p:nvPr>
            <p:ph type="body" idx="1"/>
          </p:nvPr>
        </p:nvSpPr>
        <p:spPr>
          <a:xfrm>
            <a:off x="914400" y="4343400"/>
            <a:ext cx="5029200" cy="4116388"/>
          </a:xfrm>
          <a:prstGeom prst="rect">
            <a:avLst/>
          </a:prstGeom>
          <a:noFill/>
          <a:ln>
            <a:noFill/>
          </a:ln>
        </p:spPr>
        <p:txBody>
          <a:bodyPr spcFirstLastPara="1" wrap="square" lIns="91375" tIns="45675" rIns="91375" bIns="45675" anchor="t" anchorCtr="0">
            <a:noAutofit/>
          </a:bodyPr>
          <a:lstStyle/>
          <a:p>
            <a:pPr marL="0" lvl="0" indent="0" algn="l" rtl="0">
              <a:lnSpc>
                <a:spcPct val="100000"/>
              </a:lnSpc>
              <a:spcBef>
                <a:spcPts val="0"/>
              </a:spcBef>
              <a:spcAft>
                <a:spcPts val="0"/>
              </a:spcAft>
              <a:buSzPts val="1400"/>
              <a:buNone/>
            </a:pPr>
            <a:endParaRPr>
              <a:latin typeface="Arial"/>
              <a:ea typeface="Arial"/>
              <a:cs typeface="Arial"/>
              <a:sym typeface="Arial"/>
            </a:endParaRPr>
          </a:p>
        </p:txBody>
      </p:sp>
      <p:sp>
        <p:nvSpPr>
          <p:cNvPr id="86" name="Google Shape;86;p5:notes"/>
          <p:cNvSpPr txBox="1"/>
          <p:nvPr/>
        </p:nvSpPr>
        <p:spPr>
          <a:xfrm>
            <a:off x="3886200" y="8688388"/>
            <a:ext cx="2971800" cy="455612"/>
          </a:xfrm>
          <a:prstGeom prst="rect">
            <a:avLst/>
          </a:prstGeom>
          <a:noFill/>
          <a:ln>
            <a:noFill/>
          </a:ln>
        </p:spPr>
        <p:txBody>
          <a:bodyPr spcFirstLastPara="1" wrap="square" lIns="91375" tIns="45675" rIns="91375" bIns="45675"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Times New Roman"/>
                <a:ea typeface="Times New Roman"/>
                <a:cs typeface="Times New Roman"/>
                <a:sym typeface="Times New Roman"/>
              </a:rPr>
              <a:t>5</a:t>
            </a:fld>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7"/>
        <p:cNvGrpSpPr/>
        <p:nvPr/>
      </p:nvGrpSpPr>
      <p:grpSpPr>
        <a:xfrm>
          <a:off x="0" y="0"/>
          <a:ext cx="0" cy="0"/>
          <a:chOff x="0" y="0"/>
          <a:chExt cx="0" cy="0"/>
        </a:xfrm>
      </p:grpSpPr>
      <p:sp>
        <p:nvSpPr>
          <p:cNvPr id="798" name="Google Shape;798;p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99" name="Google Shape;799;p5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Arial"/>
              <a:ea typeface="Arial"/>
              <a:cs typeface="Arial"/>
              <a:sym typeface="Arial"/>
            </a:endParaRPr>
          </a:p>
        </p:txBody>
      </p:sp>
      <p:sp>
        <p:nvSpPr>
          <p:cNvPr id="800" name="Google Shape;800;p5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200"/>
              <a:buNone/>
            </a:pPr>
            <a:fld id="{00000000-1234-1234-1234-123412341234}" type="slidenum">
              <a:rPr lang="en-US" sz="1200">
                <a:solidFill>
                  <a:schemeClr val="dk1"/>
                </a:solidFill>
                <a:latin typeface="Arial"/>
                <a:ea typeface="Arial"/>
                <a:cs typeface="Arial"/>
                <a:sym typeface="Arial"/>
              </a:rPr>
              <a:t>50</a:t>
            </a:fld>
            <a:endParaRPr sz="1200">
              <a:solidFill>
                <a:schemeClr val="dk1"/>
              </a:solidFill>
              <a:latin typeface="Arial"/>
              <a:ea typeface="Arial"/>
              <a:cs typeface="Arial"/>
              <a:sym typeface="Arial"/>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6"/>
        <p:cNvGrpSpPr/>
        <p:nvPr/>
      </p:nvGrpSpPr>
      <p:grpSpPr>
        <a:xfrm>
          <a:off x="0" y="0"/>
          <a:ext cx="0" cy="0"/>
          <a:chOff x="0" y="0"/>
          <a:chExt cx="0" cy="0"/>
        </a:xfrm>
      </p:grpSpPr>
      <p:sp>
        <p:nvSpPr>
          <p:cNvPr id="807" name="Google Shape;807;p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08" name="Google Shape;808;p5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Arial"/>
              <a:ea typeface="Arial"/>
              <a:cs typeface="Arial"/>
              <a:sym typeface="Arial"/>
            </a:endParaRPr>
          </a:p>
        </p:txBody>
      </p:sp>
      <p:sp>
        <p:nvSpPr>
          <p:cNvPr id="809" name="Google Shape;809;p5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200"/>
              <a:buNone/>
            </a:pPr>
            <a:fld id="{00000000-1234-1234-1234-123412341234}" type="slidenum">
              <a:rPr lang="en-US" sz="1200">
                <a:solidFill>
                  <a:schemeClr val="dk1"/>
                </a:solidFill>
                <a:latin typeface="Arial"/>
                <a:ea typeface="Arial"/>
                <a:cs typeface="Arial"/>
                <a:sym typeface="Arial"/>
              </a:rPr>
              <a:t>51</a:t>
            </a:fld>
            <a:endParaRPr sz="1200">
              <a:solidFill>
                <a:schemeClr val="dk1"/>
              </a:solidFill>
              <a:latin typeface="Arial"/>
              <a:ea typeface="Arial"/>
              <a:cs typeface="Arial"/>
              <a:sym typeface="Arial"/>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6"/>
        <p:cNvGrpSpPr/>
        <p:nvPr/>
      </p:nvGrpSpPr>
      <p:grpSpPr>
        <a:xfrm>
          <a:off x="0" y="0"/>
          <a:ext cx="0" cy="0"/>
          <a:chOff x="0" y="0"/>
          <a:chExt cx="0" cy="0"/>
        </a:xfrm>
      </p:grpSpPr>
      <p:sp>
        <p:nvSpPr>
          <p:cNvPr id="817" name="Google Shape;817;p5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200"/>
              <a:buNone/>
            </a:pPr>
            <a:fld id="{00000000-1234-1234-1234-123412341234}" type="slidenum">
              <a:rPr lang="en-US" sz="1200">
                <a:solidFill>
                  <a:schemeClr val="dk1"/>
                </a:solidFill>
                <a:latin typeface="Arial"/>
                <a:ea typeface="Arial"/>
                <a:cs typeface="Arial"/>
                <a:sym typeface="Arial"/>
              </a:rPr>
              <a:t>52</a:t>
            </a:fld>
            <a:endParaRPr sz="1200">
              <a:solidFill>
                <a:schemeClr val="dk1"/>
              </a:solidFill>
              <a:latin typeface="Arial"/>
              <a:ea typeface="Arial"/>
              <a:cs typeface="Arial"/>
              <a:sym typeface="Arial"/>
            </a:endParaRPr>
          </a:p>
        </p:txBody>
      </p:sp>
      <p:sp>
        <p:nvSpPr>
          <p:cNvPr id="818" name="Google Shape;818;p53:notes"/>
          <p:cNvSpPr txBox="1"/>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Arial"/>
                <a:ea typeface="Arial"/>
                <a:cs typeface="Arial"/>
                <a:sym typeface="Arial"/>
              </a:rPr>
              <a:t>52</a:t>
            </a:fld>
            <a:endParaRPr sz="1200" b="0" i="0" u="none" strike="noStrike" cap="none">
              <a:solidFill>
                <a:schemeClr val="dk1"/>
              </a:solidFill>
              <a:latin typeface="Arial"/>
              <a:ea typeface="Arial"/>
              <a:cs typeface="Arial"/>
              <a:sym typeface="Arial"/>
            </a:endParaRPr>
          </a:p>
        </p:txBody>
      </p:sp>
      <p:sp>
        <p:nvSpPr>
          <p:cNvPr id="819" name="Google Shape;819;p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20" name="Google Shape;820;p5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solidFill>
                <a:srgbClr val="000000"/>
              </a:solidFill>
              <a:latin typeface="Arial"/>
              <a:ea typeface="Arial"/>
              <a:cs typeface="Arial"/>
              <a:sym typeface="Arial"/>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7"/>
        <p:cNvGrpSpPr/>
        <p:nvPr/>
      </p:nvGrpSpPr>
      <p:grpSpPr>
        <a:xfrm>
          <a:off x="0" y="0"/>
          <a:ext cx="0" cy="0"/>
          <a:chOff x="0" y="0"/>
          <a:chExt cx="0" cy="0"/>
        </a:xfrm>
      </p:grpSpPr>
      <p:sp>
        <p:nvSpPr>
          <p:cNvPr id="828" name="Google Shape;828;p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29" name="Google Shape;829;p5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Arial"/>
              <a:ea typeface="Arial"/>
              <a:cs typeface="Arial"/>
              <a:sym typeface="Arial"/>
            </a:endParaRPr>
          </a:p>
        </p:txBody>
      </p:sp>
      <p:sp>
        <p:nvSpPr>
          <p:cNvPr id="830" name="Google Shape;830;p5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200"/>
              <a:buNone/>
            </a:pPr>
            <a:fld id="{00000000-1234-1234-1234-123412341234}" type="slidenum">
              <a:rPr lang="en-US" sz="1200">
                <a:solidFill>
                  <a:schemeClr val="dk1"/>
                </a:solidFill>
                <a:latin typeface="Arial"/>
                <a:ea typeface="Arial"/>
                <a:cs typeface="Arial"/>
                <a:sym typeface="Arial"/>
              </a:rPr>
              <a:t>53</a:t>
            </a:fld>
            <a:endParaRPr sz="1200">
              <a:solidFill>
                <a:schemeClr val="dk1"/>
              </a:solidFill>
              <a:latin typeface="Arial"/>
              <a:ea typeface="Arial"/>
              <a:cs typeface="Arial"/>
              <a:sym typeface="Arial"/>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6"/>
        <p:cNvGrpSpPr/>
        <p:nvPr/>
      </p:nvGrpSpPr>
      <p:grpSpPr>
        <a:xfrm>
          <a:off x="0" y="0"/>
          <a:ext cx="0" cy="0"/>
          <a:chOff x="0" y="0"/>
          <a:chExt cx="0" cy="0"/>
        </a:xfrm>
      </p:grpSpPr>
      <p:sp>
        <p:nvSpPr>
          <p:cNvPr id="867" name="Google Shape;867;p55:notes"/>
          <p:cNvSpPr txBox="1"/>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Arial"/>
                <a:ea typeface="Arial"/>
                <a:cs typeface="Arial"/>
                <a:sym typeface="Arial"/>
              </a:rPr>
              <a:t>54</a:t>
            </a:fld>
            <a:endParaRPr sz="1200" b="0" i="0" u="none" strike="noStrike" cap="none">
              <a:solidFill>
                <a:schemeClr val="dk1"/>
              </a:solidFill>
              <a:latin typeface="Arial"/>
              <a:ea typeface="Arial"/>
              <a:cs typeface="Arial"/>
              <a:sym typeface="Arial"/>
            </a:endParaRPr>
          </a:p>
        </p:txBody>
      </p:sp>
      <p:sp>
        <p:nvSpPr>
          <p:cNvPr id="868" name="Google Shape;868;p55:notes"/>
          <p:cNvSpPr>
            <a:spLocks noGrp="1" noRot="1" noChangeAspect="1"/>
          </p:cNvSpPr>
          <p:nvPr>
            <p:ph type="sldImg" idx="2"/>
          </p:nvPr>
        </p:nvSpPr>
        <p:spPr>
          <a:xfrm>
            <a:off x="381000" y="684213"/>
            <a:ext cx="6097588" cy="3430587"/>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69" name="Google Shape;869;p55:notes"/>
          <p:cNvSpPr txBox="1">
            <a:spLocks noGrp="1"/>
          </p:cNvSpPr>
          <p:nvPr>
            <p:ph type="body" idx="1"/>
          </p:nvPr>
        </p:nvSpPr>
        <p:spPr>
          <a:xfrm>
            <a:off x="914400" y="4343400"/>
            <a:ext cx="5029200" cy="4116388"/>
          </a:xfrm>
          <a:prstGeom prst="rect">
            <a:avLst/>
          </a:prstGeom>
          <a:noFill/>
          <a:ln>
            <a:noFill/>
          </a:ln>
        </p:spPr>
        <p:txBody>
          <a:bodyPr spcFirstLastPara="1" wrap="square" lIns="91375" tIns="45675" rIns="91375" bIns="45675" anchor="t" anchorCtr="0">
            <a:noAutofit/>
          </a:bodyPr>
          <a:lstStyle/>
          <a:p>
            <a:pPr marL="0" lvl="0" indent="0" algn="l" rtl="0">
              <a:lnSpc>
                <a:spcPct val="100000"/>
              </a:lnSpc>
              <a:spcBef>
                <a:spcPts val="0"/>
              </a:spcBef>
              <a:spcAft>
                <a:spcPts val="0"/>
              </a:spcAft>
              <a:buSzPts val="1400"/>
              <a:buNone/>
            </a:pPr>
            <a:endParaRPr>
              <a:latin typeface="Arial"/>
              <a:ea typeface="Arial"/>
              <a:cs typeface="Arial"/>
              <a:sym typeface="Arial"/>
            </a:endParaRPr>
          </a:p>
        </p:txBody>
      </p:sp>
      <p:sp>
        <p:nvSpPr>
          <p:cNvPr id="870" name="Google Shape;870;p55:notes"/>
          <p:cNvSpPr txBox="1"/>
          <p:nvPr/>
        </p:nvSpPr>
        <p:spPr>
          <a:xfrm>
            <a:off x="3886200" y="8688388"/>
            <a:ext cx="2971800" cy="455612"/>
          </a:xfrm>
          <a:prstGeom prst="rect">
            <a:avLst/>
          </a:prstGeom>
          <a:noFill/>
          <a:ln>
            <a:noFill/>
          </a:ln>
        </p:spPr>
        <p:txBody>
          <a:bodyPr spcFirstLastPara="1" wrap="square" lIns="91375" tIns="45675" rIns="91375" bIns="45675"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Times New Roman"/>
                <a:ea typeface="Times New Roman"/>
                <a:cs typeface="Times New Roman"/>
                <a:sym typeface="Times New Roman"/>
              </a:rPr>
              <a:t>54</a:t>
            </a:fld>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6"/>
        <p:cNvGrpSpPr/>
        <p:nvPr/>
      </p:nvGrpSpPr>
      <p:grpSpPr>
        <a:xfrm>
          <a:off x="0" y="0"/>
          <a:ext cx="0" cy="0"/>
          <a:chOff x="0" y="0"/>
          <a:chExt cx="0" cy="0"/>
        </a:xfrm>
      </p:grpSpPr>
      <p:sp>
        <p:nvSpPr>
          <p:cNvPr id="877" name="Google Shape;877;p56:notes"/>
          <p:cNvSpPr txBox="1"/>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Arial"/>
                <a:ea typeface="Arial"/>
                <a:cs typeface="Arial"/>
                <a:sym typeface="Arial"/>
              </a:rPr>
              <a:t>55</a:t>
            </a:fld>
            <a:endParaRPr sz="1200" b="0" i="0" u="none" strike="noStrike" cap="none">
              <a:solidFill>
                <a:schemeClr val="dk1"/>
              </a:solidFill>
              <a:latin typeface="Arial"/>
              <a:ea typeface="Arial"/>
              <a:cs typeface="Arial"/>
              <a:sym typeface="Arial"/>
            </a:endParaRPr>
          </a:p>
        </p:txBody>
      </p:sp>
      <p:sp>
        <p:nvSpPr>
          <p:cNvPr id="878" name="Google Shape;878;p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79" name="Google Shape;879;p5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Arial"/>
              <a:ea typeface="Arial"/>
              <a:cs typeface="Arial"/>
              <a:sym typeface="Arial"/>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3"/>
        <p:cNvGrpSpPr/>
        <p:nvPr/>
      </p:nvGrpSpPr>
      <p:grpSpPr>
        <a:xfrm>
          <a:off x="0" y="0"/>
          <a:ext cx="0" cy="0"/>
          <a:chOff x="0" y="0"/>
          <a:chExt cx="0" cy="0"/>
        </a:xfrm>
      </p:grpSpPr>
      <p:sp>
        <p:nvSpPr>
          <p:cNvPr id="884" name="Google Shape;884;p5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200"/>
              <a:buNone/>
            </a:pPr>
            <a:fld id="{00000000-1234-1234-1234-123412341234}" type="slidenum">
              <a:rPr lang="en-US" sz="1200">
                <a:solidFill>
                  <a:schemeClr val="dk1"/>
                </a:solidFill>
                <a:latin typeface="Arial"/>
                <a:ea typeface="Arial"/>
                <a:cs typeface="Arial"/>
                <a:sym typeface="Arial"/>
              </a:rPr>
              <a:t>56</a:t>
            </a:fld>
            <a:endParaRPr sz="1200">
              <a:solidFill>
                <a:schemeClr val="dk1"/>
              </a:solidFill>
              <a:latin typeface="Arial"/>
              <a:ea typeface="Arial"/>
              <a:cs typeface="Arial"/>
              <a:sym typeface="Arial"/>
            </a:endParaRPr>
          </a:p>
        </p:txBody>
      </p:sp>
      <p:sp>
        <p:nvSpPr>
          <p:cNvPr id="885" name="Google Shape;885;p57:notes"/>
          <p:cNvSpPr txBox="1"/>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Arial"/>
                <a:ea typeface="Arial"/>
                <a:cs typeface="Arial"/>
                <a:sym typeface="Arial"/>
              </a:rPr>
              <a:t>56</a:t>
            </a:fld>
            <a:endParaRPr sz="1200" b="0" i="0" u="none" strike="noStrike" cap="none">
              <a:solidFill>
                <a:schemeClr val="dk1"/>
              </a:solidFill>
              <a:latin typeface="Arial"/>
              <a:ea typeface="Arial"/>
              <a:cs typeface="Arial"/>
              <a:sym typeface="Arial"/>
            </a:endParaRPr>
          </a:p>
        </p:txBody>
      </p:sp>
      <p:sp>
        <p:nvSpPr>
          <p:cNvPr id="886" name="Google Shape;886;p57:notes"/>
          <p:cNvSpPr/>
          <p:nvPr/>
        </p:nvSpPr>
        <p:spPr>
          <a:xfrm>
            <a:off x="3968750" y="0"/>
            <a:ext cx="3035300" cy="460375"/>
          </a:xfrm>
          <a:prstGeom prst="rect">
            <a:avLst/>
          </a:prstGeom>
          <a:noFill/>
          <a:ln>
            <a:noFill/>
          </a:ln>
        </p:spPr>
        <p:txBody>
          <a:bodyPr spcFirstLastPara="1" wrap="square" lIns="89075" tIns="45300" rIns="89075" bIns="453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sp>
        <p:nvSpPr>
          <p:cNvPr id="887" name="Google Shape;887;p57:notes"/>
          <p:cNvSpPr/>
          <p:nvPr/>
        </p:nvSpPr>
        <p:spPr>
          <a:xfrm>
            <a:off x="0" y="0"/>
            <a:ext cx="3033713" cy="460375"/>
          </a:xfrm>
          <a:prstGeom prst="rect">
            <a:avLst/>
          </a:prstGeom>
          <a:noFill/>
          <a:ln>
            <a:noFill/>
          </a:ln>
        </p:spPr>
        <p:txBody>
          <a:bodyPr spcFirstLastPara="1" wrap="square" lIns="89075" tIns="45300" rIns="89075" bIns="4530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sp>
        <p:nvSpPr>
          <p:cNvPr id="888" name="Google Shape;888;p57:notes"/>
          <p:cNvSpPr>
            <a:spLocks noGrp="1" noRot="1" noChangeAspect="1"/>
          </p:cNvSpPr>
          <p:nvPr>
            <p:ph type="sldImg" idx="2"/>
          </p:nvPr>
        </p:nvSpPr>
        <p:spPr>
          <a:xfrm>
            <a:off x="454025" y="706438"/>
            <a:ext cx="6097588" cy="34305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chemeClr val="dk1"/>
            </a:solidFill>
            <a:prstDash val="solid"/>
            <a:round/>
            <a:headEnd type="none" w="sm" len="sm"/>
            <a:tailEnd type="none" w="sm" len="sm"/>
          </a:ln>
        </p:spPr>
      </p:sp>
      <p:sp>
        <p:nvSpPr>
          <p:cNvPr id="889" name="Google Shape;889;p57:notes"/>
          <p:cNvSpPr txBox="1">
            <a:spLocks noGrp="1"/>
          </p:cNvSpPr>
          <p:nvPr>
            <p:ph type="body" idx="1"/>
          </p:nvPr>
        </p:nvSpPr>
        <p:spPr>
          <a:xfrm>
            <a:off x="457200" y="4384675"/>
            <a:ext cx="5943600" cy="4151313"/>
          </a:xfrm>
          <a:prstGeom prst="rect">
            <a:avLst/>
          </a:prstGeom>
          <a:noFill/>
          <a:ln>
            <a:noFill/>
          </a:ln>
        </p:spPr>
        <p:txBody>
          <a:bodyPr spcFirstLastPara="1" wrap="square" lIns="92200" tIns="46875" rIns="92200" bIns="46875" anchor="t" anchorCtr="0">
            <a:noAutofit/>
          </a:bodyPr>
          <a:lstStyle/>
          <a:p>
            <a:pPr marL="0" lvl="0" indent="0" algn="l" rtl="0">
              <a:lnSpc>
                <a:spcPct val="100000"/>
              </a:lnSpc>
              <a:spcBef>
                <a:spcPts val="0"/>
              </a:spcBef>
              <a:spcAft>
                <a:spcPts val="0"/>
              </a:spcAft>
              <a:buSzPts val="1400"/>
              <a:buNone/>
            </a:pPr>
            <a:endParaRPr>
              <a:latin typeface="Arial"/>
              <a:ea typeface="Arial"/>
              <a:cs typeface="Arial"/>
              <a:sym typeface="Arial"/>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4"/>
        <p:cNvGrpSpPr/>
        <p:nvPr/>
      </p:nvGrpSpPr>
      <p:grpSpPr>
        <a:xfrm>
          <a:off x="0" y="0"/>
          <a:ext cx="0" cy="0"/>
          <a:chOff x="0" y="0"/>
          <a:chExt cx="0" cy="0"/>
        </a:xfrm>
      </p:grpSpPr>
      <p:sp>
        <p:nvSpPr>
          <p:cNvPr id="895" name="Google Shape;895;p5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200"/>
              <a:buNone/>
            </a:pPr>
            <a:fld id="{00000000-1234-1234-1234-123412341234}" type="slidenum">
              <a:rPr lang="en-US" sz="1200">
                <a:solidFill>
                  <a:schemeClr val="dk1"/>
                </a:solidFill>
                <a:latin typeface="Arial"/>
                <a:ea typeface="Arial"/>
                <a:cs typeface="Arial"/>
                <a:sym typeface="Arial"/>
              </a:rPr>
              <a:t>57</a:t>
            </a:fld>
            <a:endParaRPr sz="1200">
              <a:solidFill>
                <a:schemeClr val="dk1"/>
              </a:solidFill>
              <a:latin typeface="Arial"/>
              <a:ea typeface="Arial"/>
              <a:cs typeface="Arial"/>
              <a:sym typeface="Arial"/>
            </a:endParaRPr>
          </a:p>
        </p:txBody>
      </p:sp>
      <p:sp>
        <p:nvSpPr>
          <p:cNvPr id="896" name="Google Shape;896;p58:notes"/>
          <p:cNvSpPr txBox="1"/>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Arial"/>
                <a:ea typeface="Arial"/>
                <a:cs typeface="Arial"/>
                <a:sym typeface="Arial"/>
              </a:rPr>
              <a:t>57</a:t>
            </a:fld>
            <a:endParaRPr sz="1200" b="0" i="0" u="none" strike="noStrike" cap="none">
              <a:solidFill>
                <a:schemeClr val="dk1"/>
              </a:solidFill>
              <a:latin typeface="Arial"/>
              <a:ea typeface="Arial"/>
              <a:cs typeface="Arial"/>
              <a:sym typeface="Arial"/>
            </a:endParaRPr>
          </a:p>
        </p:txBody>
      </p:sp>
      <p:sp>
        <p:nvSpPr>
          <p:cNvPr id="897" name="Google Shape;897;p58:notes"/>
          <p:cNvSpPr>
            <a:spLocks noGrp="1" noRot="1" noChangeAspect="1"/>
          </p:cNvSpPr>
          <p:nvPr>
            <p:ph type="sldImg" idx="2"/>
          </p:nvPr>
        </p:nvSpPr>
        <p:spPr>
          <a:xfrm>
            <a:off x="381000" y="684213"/>
            <a:ext cx="6097588" cy="3430587"/>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98" name="Google Shape;898;p58:notes"/>
          <p:cNvSpPr txBox="1">
            <a:spLocks noGrp="1"/>
          </p:cNvSpPr>
          <p:nvPr>
            <p:ph type="body" idx="1"/>
          </p:nvPr>
        </p:nvSpPr>
        <p:spPr>
          <a:xfrm>
            <a:off x="914400" y="4343400"/>
            <a:ext cx="5029200" cy="4116388"/>
          </a:xfrm>
          <a:prstGeom prst="rect">
            <a:avLst/>
          </a:prstGeom>
          <a:noFill/>
          <a:ln>
            <a:noFill/>
          </a:ln>
        </p:spPr>
        <p:txBody>
          <a:bodyPr spcFirstLastPara="1" wrap="square" lIns="91375" tIns="45675" rIns="91375" bIns="45675" anchor="t" anchorCtr="0">
            <a:noAutofit/>
          </a:bodyPr>
          <a:lstStyle/>
          <a:p>
            <a:pPr marL="0" lvl="0" indent="0" algn="l" rtl="0">
              <a:lnSpc>
                <a:spcPct val="100000"/>
              </a:lnSpc>
              <a:spcBef>
                <a:spcPts val="0"/>
              </a:spcBef>
              <a:spcAft>
                <a:spcPts val="0"/>
              </a:spcAft>
              <a:buSzPts val="1400"/>
              <a:buNone/>
            </a:pPr>
            <a:endParaRPr>
              <a:latin typeface="Arial"/>
              <a:ea typeface="Arial"/>
              <a:cs typeface="Arial"/>
              <a:sym typeface="Arial"/>
            </a:endParaRPr>
          </a:p>
        </p:txBody>
      </p:sp>
      <p:sp>
        <p:nvSpPr>
          <p:cNvPr id="899" name="Google Shape;899;p58:notes"/>
          <p:cNvSpPr txBox="1"/>
          <p:nvPr/>
        </p:nvSpPr>
        <p:spPr>
          <a:xfrm>
            <a:off x="3886200" y="8688388"/>
            <a:ext cx="2971800" cy="455612"/>
          </a:xfrm>
          <a:prstGeom prst="rect">
            <a:avLst/>
          </a:prstGeom>
          <a:noFill/>
          <a:ln>
            <a:noFill/>
          </a:ln>
        </p:spPr>
        <p:txBody>
          <a:bodyPr spcFirstLastPara="1" wrap="square" lIns="91375" tIns="45675" rIns="91375" bIns="45675"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Times New Roman"/>
                <a:ea typeface="Times New Roman"/>
                <a:cs typeface="Times New Roman"/>
                <a:sym typeface="Times New Roman"/>
              </a:rPr>
              <a:t>57</a:t>
            </a:fld>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4"/>
        <p:cNvGrpSpPr/>
        <p:nvPr/>
      </p:nvGrpSpPr>
      <p:grpSpPr>
        <a:xfrm>
          <a:off x="0" y="0"/>
          <a:ext cx="0" cy="0"/>
          <a:chOff x="0" y="0"/>
          <a:chExt cx="0" cy="0"/>
        </a:xfrm>
      </p:grpSpPr>
      <p:sp>
        <p:nvSpPr>
          <p:cNvPr id="905" name="Google Shape;905;p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06" name="Google Shape;906;p5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Arial"/>
              <a:ea typeface="Arial"/>
              <a:cs typeface="Arial"/>
              <a:sym typeface="Arial"/>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5"/>
        <p:cNvGrpSpPr/>
        <p:nvPr/>
      </p:nvGrpSpPr>
      <p:grpSpPr>
        <a:xfrm>
          <a:off x="0" y="0"/>
          <a:ext cx="0" cy="0"/>
          <a:chOff x="0" y="0"/>
          <a:chExt cx="0" cy="0"/>
        </a:xfrm>
      </p:grpSpPr>
      <p:sp>
        <p:nvSpPr>
          <p:cNvPr id="936" name="Google Shape;936;p60:notes"/>
          <p:cNvSpPr>
            <a:spLocks noGrp="1" noRot="1" noChangeAspect="1"/>
          </p:cNvSpPr>
          <p:nvPr>
            <p:ph type="sldImg" idx="2"/>
          </p:nvPr>
        </p:nvSpPr>
        <p:spPr>
          <a:xfrm>
            <a:off x="392113" y="692150"/>
            <a:ext cx="6072187" cy="34163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37" name="Google Shape;937;p6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Arial"/>
              <a:ea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4" name="Google Shape;94;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Arial"/>
              <a:ea typeface="Arial"/>
              <a:cs typeface="Arial"/>
              <a:sym typeface="Arial"/>
            </a:endParaRPr>
          </a:p>
        </p:txBody>
      </p:sp>
      <p:sp>
        <p:nvSpPr>
          <p:cNvPr id="95" name="Google Shape;95;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Arial"/>
                <a:ea typeface="Arial"/>
                <a:cs typeface="Arial"/>
                <a:sym typeface="Arial"/>
              </a:rPr>
              <a:t>6</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5"/>
        <p:cNvGrpSpPr/>
        <p:nvPr/>
      </p:nvGrpSpPr>
      <p:grpSpPr>
        <a:xfrm>
          <a:off x="0" y="0"/>
          <a:ext cx="0" cy="0"/>
          <a:chOff x="0" y="0"/>
          <a:chExt cx="0" cy="0"/>
        </a:xfrm>
      </p:grpSpPr>
      <p:sp>
        <p:nvSpPr>
          <p:cNvPr id="956" name="Google Shape;956;p6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57" name="Google Shape;957;p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Arial"/>
                <a:ea typeface="Arial"/>
                <a:cs typeface="Arial"/>
                <a:sym typeface="Arial"/>
              </a:rPr>
              <a:t>7</a:t>
            </a:fld>
            <a:endParaRPr sz="1200" b="0" i="0" u="none" strike="noStrike" cap="none">
              <a:solidFill>
                <a:schemeClr val="dk1"/>
              </a:solidFill>
              <a:latin typeface="Arial"/>
              <a:ea typeface="Arial"/>
              <a:cs typeface="Arial"/>
              <a:sym typeface="Arial"/>
            </a:endParaRPr>
          </a:p>
        </p:txBody>
      </p:sp>
      <p:sp>
        <p:nvSpPr>
          <p:cNvPr id="102" name="Google Shape;102;p7:notes"/>
          <p:cNvSpPr>
            <a:spLocks noGrp="1" noRot="1" noChangeAspect="1"/>
          </p:cNvSpPr>
          <p:nvPr>
            <p:ph type="sldImg" idx="2"/>
          </p:nvPr>
        </p:nvSpPr>
        <p:spPr>
          <a:xfrm>
            <a:off x="381000" y="684213"/>
            <a:ext cx="6097588" cy="3430587"/>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3" name="Google Shape;103;p7:notes"/>
          <p:cNvSpPr txBox="1">
            <a:spLocks noGrp="1"/>
          </p:cNvSpPr>
          <p:nvPr>
            <p:ph type="body" idx="1"/>
          </p:nvPr>
        </p:nvSpPr>
        <p:spPr>
          <a:xfrm>
            <a:off x="914400" y="4343400"/>
            <a:ext cx="5029200" cy="4116388"/>
          </a:xfrm>
          <a:prstGeom prst="rect">
            <a:avLst/>
          </a:prstGeom>
          <a:noFill/>
          <a:ln>
            <a:noFill/>
          </a:ln>
        </p:spPr>
        <p:txBody>
          <a:bodyPr spcFirstLastPara="1" wrap="square" lIns="91375" tIns="45675" rIns="91375" bIns="45675" anchor="t" anchorCtr="0">
            <a:noAutofit/>
          </a:bodyPr>
          <a:lstStyle/>
          <a:p>
            <a:pPr marL="0" lvl="0" indent="0" algn="l" rtl="0">
              <a:lnSpc>
                <a:spcPct val="100000"/>
              </a:lnSpc>
              <a:spcBef>
                <a:spcPts val="0"/>
              </a:spcBef>
              <a:spcAft>
                <a:spcPts val="0"/>
              </a:spcAft>
              <a:buSzPts val="1400"/>
              <a:buNone/>
            </a:pPr>
            <a:endParaRPr>
              <a:latin typeface="Arial"/>
              <a:ea typeface="Arial"/>
              <a:cs typeface="Arial"/>
              <a:sym typeface="Arial"/>
            </a:endParaRPr>
          </a:p>
        </p:txBody>
      </p:sp>
      <p:sp>
        <p:nvSpPr>
          <p:cNvPr id="104" name="Google Shape;104;p7:notes"/>
          <p:cNvSpPr txBox="1"/>
          <p:nvPr/>
        </p:nvSpPr>
        <p:spPr>
          <a:xfrm>
            <a:off x="3886200" y="8688388"/>
            <a:ext cx="2971800" cy="455612"/>
          </a:xfrm>
          <a:prstGeom prst="rect">
            <a:avLst/>
          </a:prstGeom>
          <a:noFill/>
          <a:ln>
            <a:noFill/>
          </a:ln>
        </p:spPr>
        <p:txBody>
          <a:bodyPr spcFirstLastPara="1" wrap="square" lIns="91375" tIns="45675" rIns="91375" bIns="45675"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Times New Roman"/>
                <a:ea typeface="Times New Roman"/>
                <a:cs typeface="Times New Roman"/>
                <a:sym typeface="Times New Roman"/>
              </a:rPr>
              <a:t>7</a:t>
            </a:fld>
            <a:endParaRPr sz="1200" b="0" i="0" u="none" strike="noStrike" cap="non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12" name="Google Shape;112;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Arial"/>
              <a:ea typeface="Arial"/>
              <a:cs typeface="Arial"/>
              <a:sym typeface="Arial"/>
            </a:endParaRPr>
          </a:p>
        </p:txBody>
      </p:sp>
      <p:sp>
        <p:nvSpPr>
          <p:cNvPr id="113" name="Google Shape;113;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Arial"/>
                <a:ea typeface="Arial"/>
                <a:cs typeface="Arial"/>
                <a:sym typeface="Arial"/>
              </a:rPr>
              <a:t>8</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32" name="Google Shape;132;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Arial"/>
              <a:ea typeface="Arial"/>
              <a:cs typeface="Arial"/>
              <a:sym typeface="Arial"/>
            </a:endParaRPr>
          </a:p>
        </p:txBody>
      </p:sp>
      <p:sp>
        <p:nvSpPr>
          <p:cNvPr id="133" name="Google Shape;133;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Arial"/>
                <a:ea typeface="Arial"/>
                <a:cs typeface="Arial"/>
                <a:sym typeface="Arial"/>
              </a:rPr>
              <a:t>9</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3"/>
        <p:cNvGrpSpPr/>
        <p:nvPr/>
      </p:nvGrpSpPr>
      <p:grpSpPr>
        <a:xfrm>
          <a:off x="0" y="0"/>
          <a:ext cx="0" cy="0"/>
          <a:chOff x="0" y="0"/>
          <a:chExt cx="0" cy="0"/>
        </a:xfrm>
      </p:grpSpPr>
      <p:sp>
        <p:nvSpPr>
          <p:cNvPr id="14" name="Google Shape;14;p6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6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5;p6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46"/>
        <p:cNvGrpSpPr/>
        <p:nvPr/>
      </p:nvGrpSpPr>
      <p:grpSpPr>
        <a:xfrm>
          <a:off x="0" y="0"/>
          <a:ext cx="0" cy="0"/>
          <a:chOff x="0" y="0"/>
          <a:chExt cx="0" cy="0"/>
        </a:xfrm>
      </p:grpSpPr>
      <p:sp>
        <p:nvSpPr>
          <p:cNvPr id="47" name="Google Shape;47;p7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72"/>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49" name="Google Shape;49;p72"/>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_Picture with Caption" type="picTx">
  <p:cSld name="PICTURE_WITH_CAPTION_TEXT">
    <p:spTree>
      <p:nvGrpSpPr>
        <p:cNvPr id="1" name="Shape 16"/>
        <p:cNvGrpSpPr/>
        <p:nvPr/>
      </p:nvGrpSpPr>
      <p:grpSpPr>
        <a:xfrm>
          <a:off x="0" y="0"/>
          <a:ext cx="0" cy="0"/>
          <a:chOff x="0" y="0"/>
          <a:chExt cx="0" cy="0"/>
        </a:xfrm>
      </p:grpSpPr>
      <p:sp>
        <p:nvSpPr>
          <p:cNvPr id="17" name="Google Shape;17;p6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64"/>
          <p:cNvSpPr>
            <a:spLocks noGrp="1"/>
          </p:cNvSpPr>
          <p:nvPr>
            <p:ph type="pic" idx="2"/>
          </p:nvPr>
        </p:nvSpPr>
        <p:spPr>
          <a:xfrm>
            <a:off x="5183188" y="0"/>
            <a:ext cx="7008812" cy="6858000"/>
          </a:xfrm>
          <a:prstGeom prst="rect">
            <a:avLst/>
          </a:prstGeom>
          <a:noFill/>
          <a:ln>
            <a:noFill/>
          </a:ln>
        </p:spPr>
      </p:sp>
      <p:sp>
        <p:nvSpPr>
          <p:cNvPr id="19" name="Google Shape;19;p64"/>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0"/>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66"/>
          <p:cNvSpPr txBox="1">
            <a:spLocks noGrp="1"/>
          </p:cNvSpPr>
          <p:nvPr>
            <p:ph type="title"/>
          </p:nvPr>
        </p:nvSpPr>
        <p:spPr>
          <a:xfrm>
            <a:off x="838200" y="653143"/>
            <a:ext cx="10515600" cy="103754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66"/>
          <p:cNvSpPr txBox="1">
            <a:spLocks noGrp="1"/>
          </p:cNvSpPr>
          <p:nvPr>
            <p:ph type="body" idx="1"/>
          </p:nvPr>
        </p:nvSpPr>
        <p:spPr>
          <a:xfrm>
            <a:off x="838200" y="1825625"/>
            <a:ext cx="10515600" cy="400074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Picture with Caption">
  <p:cSld name="Picture with Caption">
    <p:spTree>
      <p:nvGrpSpPr>
        <p:cNvPr id="1" name="Shape 24"/>
        <p:cNvGrpSpPr/>
        <p:nvPr/>
      </p:nvGrpSpPr>
      <p:grpSpPr>
        <a:xfrm>
          <a:off x="0" y="0"/>
          <a:ext cx="0" cy="0"/>
          <a:chOff x="0" y="0"/>
          <a:chExt cx="0" cy="0"/>
        </a:xfrm>
      </p:grpSpPr>
      <p:sp>
        <p:nvSpPr>
          <p:cNvPr id="25" name="Google Shape;25;p6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67"/>
          <p:cNvSpPr>
            <a:spLocks noGrp="1"/>
          </p:cNvSpPr>
          <p:nvPr>
            <p:ph type="pic" idx="2"/>
          </p:nvPr>
        </p:nvSpPr>
        <p:spPr>
          <a:xfrm>
            <a:off x="5183188" y="457201"/>
            <a:ext cx="6172200" cy="5403850"/>
          </a:xfrm>
          <a:prstGeom prst="rect">
            <a:avLst/>
          </a:prstGeom>
          <a:noFill/>
          <a:ln>
            <a:noFill/>
          </a:ln>
        </p:spPr>
      </p:sp>
      <p:sp>
        <p:nvSpPr>
          <p:cNvPr id="27" name="Google Shape;27;p67"/>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ólo el título" type="titleOnly">
  <p:cSld name="TITLE_ONLY">
    <p:spTree>
      <p:nvGrpSpPr>
        <p:cNvPr id="1" name="Shape 28"/>
        <p:cNvGrpSpPr/>
        <p:nvPr/>
      </p:nvGrpSpPr>
      <p:grpSpPr>
        <a:xfrm>
          <a:off x="0" y="0"/>
          <a:ext cx="0" cy="0"/>
          <a:chOff x="0" y="0"/>
          <a:chExt cx="0" cy="0"/>
        </a:xfrm>
      </p:grpSpPr>
      <p:sp>
        <p:nvSpPr>
          <p:cNvPr id="29" name="Google Shape;29;p68"/>
          <p:cNvSpPr txBox="1">
            <a:spLocks noGrp="1"/>
          </p:cNvSpPr>
          <p:nvPr>
            <p:ph type="title"/>
          </p:nvPr>
        </p:nvSpPr>
        <p:spPr>
          <a:xfrm>
            <a:off x="838200" y="653143"/>
            <a:ext cx="10515600" cy="103754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68"/>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31" name="Google Shape;31;p68"/>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32" name="Google Shape;32;p68"/>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69"/>
          <p:cNvSpPr txBox="1">
            <a:spLocks noGrp="1"/>
          </p:cNvSpPr>
          <p:nvPr>
            <p:ph type="title"/>
          </p:nvPr>
        </p:nvSpPr>
        <p:spPr>
          <a:xfrm>
            <a:off x="838200" y="653143"/>
            <a:ext cx="10515600" cy="103754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69"/>
          <p:cNvSpPr txBox="1">
            <a:spLocks noGrp="1"/>
          </p:cNvSpPr>
          <p:nvPr>
            <p:ph type="body" idx="1"/>
          </p:nvPr>
        </p:nvSpPr>
        <p:spPr>
          <a:xfrm>
            <a:off x="838200" y="1825625"/>
            <a:ext cx="5181600" cy="396557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69"/>
          <p:cNvSpPr txBox="1">
            <a:spLocks noGrp="1"/>
          </p:cNvSpPr>
          <p:nvPr>
            <p:ph type="body" idx="2"/>
          </p:nvPr>
        </p:nvSpPr>
        <p:spPr>
          <a:xfrm>
            <a:off x="6172200" y="1825625"/>
            <a:ext cx="5181600" cy="396557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7"/>
        <p:cNvGrpSpPr/>
        <p:nvPr/>
      </p:nvGrpSpPr>
      <p:grpSpPr>
        <a:xfrm>
          <a:off x="0" y="0"/>
          <a:ext cx="0" cy="0"/>
          <a:chOff x="0" y="0"/>
          <a:chExt cx="0" cy="0"/>
        </a:xfrm>
      </p:grpSpPr>
      <p:sp>
        <p:nvSpPr>
          <p:cNvPr id="38" name="Google Shape;38;p70"/>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70"/>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0" name="Google Shape;40;p70"/>
          <p:cNvSpPr txBox="1">
            <a:spLocks noGrp="1"/>
          </p:cNvSpPr>
          <p:nvPr>
            <p:ph type="body" idx="2"/>
          </p:nvPr>
        </p:nvSpPr>
        <p:spPr>
          <a:xfrm>
            <a:off x="839788" y="2505075"/>
            <a:ext cx="5157787" cy="329784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70"/>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2" name="Google Shape;42;p70"/>
          <p:cNvSpPr txBox="1">
            <a:spLocks noGrp="1"/>
          </p:cNvSpPr>
          <p:nvPr>
            <p:ph type="body" idx="4"/>
          </p:nvPr>
        </p:nvSpPr>
        <p:spPr>
          <a:xfrm>
            <a:off x="6172200" y="2505075"/>
            <a:ext cx="5183188" cy="329784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3"/>
        <p:cNvGrpSpPr/>
        <p:nvPr/>
      </p:nvGrpSpPr>
      <p:grpSpPr>
        <a:xfrm>
          <a:off x="0" y="0"/>
          <a:ext cx="0" cy="0"/>
          <a:chOff x="0" y="0"/>
          <a:chExt cx="0" cy="0"/>
        </a:xfrm>
      </p:grpSpPr>
      <p:sp>
        <p:nvSpPr>
          <p:cNvPr id="44" name="Google Shape;44;p71"/>
          <p:cNvSpPr txBox="1">
            <a:spLocks noGrp="1"/>
          </p:cNvSpPr>
          <p:nvPr>
            <p:ph type="title"/>
          </p:nvPr>
        </p:nvSpPr>
        <p:spPr>
          <a:xfrm>
            <a:off x="831850" y="1346325"/>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Arial"/>
              <a:buNone/>
              <a:defRPr sz="6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71"/>
          <p:cNvSpPr txBox="1">
            <a:spLocks noGrp="1"/>
          </p:cNvSpPr>
          <p:nvPr>
            <p:ph type="body" idx="1"/>
          </p:nvPr>
        </p:nvSpPr>
        <p:spPr>
          <a:xfrm>
            <a:off x="831850" y="4226051"/>
            <a:ext cx="10515600" cy="99072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949495"/>
              </a:buClr>
              <a:buSzPts val="2000"/>
              <a:buNone/>
              <a:defRPr sz="2000">
                <a:solidFill>
                  <a:srgbClr val="949495"/>
                </a:solidFill>
              </a:defRPr>
            </a:lvl2pPr>
            <a:lvl3pPr marL="1371600" lvl="2" indent="-228600" algn="l">
              <a:lnSpc>
                <a:spcPct val="90000"/>
              </a:lnSpc>
              <a:spcBef>
                <a:spcPts val="500"/>
              </a:spcBef>
              <a:spcAft>
                <a:spcPts val="0"/>
              </a:spcAft>
              <a:buClr>
                <a:srgbClr val="949495"/>
              </a:buClr>
              <a:buSzPts val="1800"/>
              <a:buNone/>
              <a:defRPr sz="1800">
                <a:solidFill>
                  <a:srgbClr val="949495"/>
                </a:solidFill>
              </a:defRPr>
            </a:lvl3pPr>
            <a:lvl4pPr marL="1828800" lvl="3" indent="-228600" algn="l">
              <a:lnSpc>
                <a:spcPct val="90000"/>
              </a:lnSpc>
              <a:spcBef>
                <a:spcPts val="500"/>
              </a:spcBef>
              <a:spcAft>
                <a:spcPts val="0"/>
              </a:spcAft>
              <a:buClr>
                <a:srgbClr val="949495"/>
              </a:buClr>
              <a:buSzPts val="1600"/>
              <a:buNone/>
              <a:defRPr sz="1600">
                <a:solidFill>
                  <a:srgbClr val="949495"/>
                </a:solidFill>
              </a:defRPr>
            </a:lvl4pPr>
            <a:lvl5pPr marL="2286000" lvl="4" indent="-228600" algn="l">
              <a:lnSpc>
                <a:spcPct val="90000"/>
              </a:lnSpc>
              <a:spcBef>
                <a:spcPts val="500"/>
              </a:spcBef>
              <a:spcAft>
                <a:spcPts val="0"/>
              </a:spcAft>
              <a:buClr>
                <a:srgbClr val="949495"/>
              </a:buClr>
              <a:buSzPts val="1600"/>
              <a:buNone/>
              <a:defRPr sz="1600">
                <a:solidFill>
                  <a:srgbClr val="949495"/>
                </a:solidFill>
              </a:defRPr>
            </a:lvl5pPr>
            <a:lvl6pPr marL="2743200" lvl="5" indent="-228600" algn="l">
              <a:lnSpc>
                <a:spcPct val="90000"/>
              </a:lnSpc>
              <a:spcBef>
                <a:spcPts val="500"/>
              </a:spcBef>
              <a:spcAft>
                <a:spcPts val="0"/>
              </a:spcAft>
              <a:buClr>
                <a:srgbClr val="949495"/>
              </a:buClr>
              <a:buSzPts val="1600"/>
              <a:buNone/>
              <a:defRPr sz="1600">
                <a:solidFill>
                  <a:srgbClr val="949495"/>
                </a:solidFill>
              </a:defRPr>
            </a:lvl6pPr>
            <a:lvl7pPr marL="3200400" lvl="6" indent="-228600" algn="l">
              <a:lnSpc>
                <a:spcPct val="90000"/>
              </a:lnSpc>
              <a:spcBef>
                <a:spcPts val="500"/>
              </a:spcBef>
              <a:spcAft>
                <a:spcPts val="0"/>
              </a:spcAft>
              <a:buClr>
                <a:srgbClr val="949495"/>
              </a:buClr>
              <a:buSzPts val="1600"/>
              <a:buNone/>
              <a:defRPr sz="1600">
                <a:solidFill>
                  <a:srgbClr val="949495"/>
                </a:solidFill>
              </a:defRPr>
            </a:lvl7pPr>
            <a:lvl8pPr marL="3657600" lvl="7" indent="-228600" algn="l">
              <a:lnSpc>
                <a:spcPct val="90000"/>
              </a:lnSpc>
              <a:spcBef>
                <a:spcPts val="500"/>
              </a:spcBef>
              <a:spcAft>
                <a:spcPts val="0"/>
              </a:spcAft>
              <a:buClr>
                <a:srgbClr val="949495"/>
              </a:buClr>
              <a:buSzPts val="1600"/>
              <a:buNone/>
              <a:defRPr sz="1600">
                <a:solidFill>
                  <a:srgbClr val="949495"/>
                </a:solidFill>
              </a:defRPr>
            </a:lvl8pPr>
            <a:lvl9pPr marL="4114800" lvl="8" indent="-228600" algn="l">
              <a:lnSpc>
                <a:spcPct val="90000"/>
              </a:lnSpc>
              <a:spcBef>
                <a:spcPts val="500"/>
              </a:spcBef>
              <a:spcAft>
                <a:spcPts val="0"/>
              </a:spcAft>
              <a:buClr>
                <a:srgbClr val="949495"/>
              </a:buClr>
              <a:buSzPts val="1600"/>
              <a:buNone/>
              <a:defRPr sz="1600">
                <a:solidFill>
                  <a:srgbClr val="949495"/>
                </a:solidFill>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62"/>
          <p:cNvSpPr txBox="1">
            <a:spLocks noGrp="1"/>
          </p:cNvSpPr>
          <p:nvPr>
            <p:ph type="title"/>
          </p:nvPr>
        </p:nvSpPr>
        <p:spPr>
          <a:xfrm>
            <a:off x="838200" y="653143"/>
            <a:ext cx="10515600" cy="1037545"/>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62"/>
          <p:cNvSpPr txBox="1">
            <a:spLocks noGrp="1"/>
          </p:cNvSpPr>
          <p:nvPr>
            <p:ph type="body" idx="1"/>
          </p:nvPr>
        </p:nvSpPr>
        <p:spPr>
          <a:xfrm>
            <a:off x="838200" y="1825625"/>
            <a:ext cx="10515600" cy="4000744"/>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pic>
        <p:nvPicPr>
          <p:cNvPr id="12" name="Google Shape;12;p62" descr="A close up of a sign&#10;&#10;Description automatically generated"/>
          <p:cNvPicPr preferRelativeResize="0"/>
          <p:nvPr/>
        </p:nvPicPr>
        <p:blipFill rotWithShape="1">
          <a:blip r:embed="rId12">
            <a:alphaModFix/>
          </a:blip>
          <a:srcRect/>
          <a:stretch/>
        </p:blipFill>
        <p:spPr>
          <a:xfrm>
            <a:off x="7010407" y="5961306"/>
            <a:ext cx="4343393" cy="56653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2.jpg"/></Relationships>
</file>

<file path=ppt/slides/_rels/slide1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2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2.jpg"/><Relationship Id="rId3" Type="http://schemas.openxmlformats.org/officeDocument/2006/relationships/image" Target="../media/image35.png"/><Relationship Id="rId7" Type="http://schemas.openxmlformats.org/officeDocument/2006/relationships/image" Target="../media/image39.png"/><Relationship Id="rId12" Type="http://schemas.openxmlformats.org/officeDocument/2006/relationships/image" Target="../media/image44.png"/><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37.pn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png"/></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2.jpg"/></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2.jp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2.jpg"/></Relationships>
</file>

<file path=ppt/slides/_rels/slide32.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2.jpg"/><Relationship Id="rId3" Type="http://schemas.openxmlformats.org/officeDocument/2006/relationships/image" Target="../media/image35.png"/><Relationship Id="rId7" Type="http://schemas.openxmlformats.org/officeDocument/2006/relationships/image" Target="../media/image39.png"/><Relationship Id="rId12" Type="http://schemas.openxmlformats.org/officeDocument/2006/relationships/image" Target="../media/image44.png"/><Relationship Id="rId2" Type="http://schemas.openxmlformats.org/officeDocument/2006/relationships/notesSlide" Target="../notesSlides/notesSlide32.xml"/><Relationship Id="rId1" Type="http://schemas.openxmlformats.org/officeDocument/2006/relationships/slideLayout" Target="../slideLayouts/slideLayout3.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37.pn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png"/></Relationships>
</file>

<file path=ppt/slides/_rels/slide3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8.png"/><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1.xml"/><Relationship Id="rId1" Type="http://schemas.openxmlformats.org/officeDocument/2006/relationships/slideLayout" Target="../slideLayouts/slideLayout3.xml"/><Relationship Id="rId4" Type="http://schemas.openxmlformats.org/officeDocument/2006/relationships/image" Target="../media/image2.jp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2.jp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3.jpg"/></Relationships>
</file>

<file path=ppt/slides/_rels/slide5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0.xml"/><Relationship Id="rId1" Type="http://schemas.openxmlformats.org/officeDocument/2006/relationships/slideLayout" Target="../slideLayouts/slideLayout3.xml"/><Relationship Id="rId4" Type="http://schemas.openxmlformats.org/officeDocument/2006/relationships/image" Target="../media/image2.jpg"/></Relationships>
</file>

<file path=ppt/slides/_rels/slide5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1.xml"/><Relationship Id="rId1" Type="http://schemas.openxmlformats.org/officeDocument/2006/relationships/slideLayout" Target="../slideLayouts/slideLayout3.xml"/><Relationship Id="rId5" Type="http://schemas.openxmlformats.org/officeDocument/2006/relationships/image" Target="../media/image3.jpg"/><Relationship Id="rId4" Type="http://schemas.openxmlformats.org/officeDocument/2006/relationships/image" Target="../media/image53.png"/></Relationships>
</file>

<file path=ppt/slides/_rels/slide5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2.xml"/><Relationship Id="rId1" Type="http://schemas.openxmlformats.org/officeDocument/2006/relationships/slideLayout" Target="../slideLayouts/slideLayout3.xml"/><Relationship Id="rId5" Type="http://schemas.openxmlformats.org/officeDocument/2006/relationships/image" Target="../media/image2.jpg"/><Relationship Id="rId4" Type="http://schemas.openxmlformats.org/officeDocument/2006/relationships/image" Target="../media/image3.jpg"/></Relationships>
</file>

<file path=ppt/slides/_rels/slide53.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2.jpg"/><Relationship Id="rId3" Type="http://schemas.openxmlformats.org/officeDocument/2006/relationships/image" Target="../media/image35.png"/><Relationship Id="rId7" Type="http://schemas.openxmlformats.org/officeDocument/2006/relationships/image" Target="../media/image39.png"/><Relationship Id="rId12" Type="http://schemas.openxmlformats.org/officeDocument/2006/relationships/image" Target="../media/image44.png"/><Relationship Id="rId2" Type="http://schemas.openxmlformats.org/officeDocument/2006/relationships/notesSlide" Target="../notesSlides/notesSlide53.xml"/><Relationship Id="rId1" Type="http://schemas.openxmlformats.org/officeDocument/2006/relationships/slideLayout" Target="../slideLayouts/slideLayout3.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37.pn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png"/><Relationship Id="rId14" Type="http://schemas.openxmlformats.org/officeDocument/2006/relationships/image" Target="../media/image3.jpg"/></Relationships>
</file>

<file path=ppt/slides/_rels/slide5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image" Target="../media/image2.jp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9.xml"/><Relationship Id="rId1" Type="http://schemas.openxmlformats.org/officeDocument/2006/relationships/slideLayout" Target="../slideLayouts/slideLayout4.xml"/><Relationship Id="rId4" Type="http://schemas.openxmlformats.org/officeDocument/2006/relationships/image" Target="../media/image3.jpg"/></Relationships>
</file>

<file path=ppt/slides/_rels/slide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60.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2.jpg"/></Relationships>
</file>

<file path=ppt/slides/_rels/slide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4"/>
        <p:cNvGrpSpPr/>
        <p:nvPr/>
      </p:nvGrpSpPr>
      <p:grpSpPr>
        <a:xfrm>
          <a:off x="0" y="0"/>
          <a:ext cx="0" cy="0"/>
          <a:chOff x="0" y="0"/>
          <a:chExt cx="0" cy="0"/>
        </a:xfrm>
      </p:grpSpPr>
      <p:sp>
        <p:nvSpPr>
          <p:cNvPr id="55" name="Google Shape;55;p1"/>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p>
            <a:pPr marL="0" lvl="0" indent="0" algn="ctr" rtl="0">
              <a:lnSpc>
                <a:spcPct val="115000"/>
              </a:lnSpc>
              <a:spcBef>
                <a:spcPts val="0"/>
              </a:spcBef>
              <a:spcAft>
                <a:spcPts val="0"/>
              </a:spcAft>
              <a:buClr>
                <a:schemeClr val="dk1"/>
              </a:buClr>
              <a:buSzPts val="4800"/>
              <a:buFont typeface="Arial"/>
              <a:buNone/>
            </a:pPr>
            <a:r>
              <a:rPr lang="en-US" sz="4800"/>
              <a:t>Planning &amp; Triage</a:t>
            </a:r>
            <a:br>
              <a:rPr lang="en-US" sz="4800"/>
            </a:br>
            <a:endParaRPr sz="4800" b="1"/>
          </a:p>
        </p:txBody>
      </p:sp>
      <p:sp>
        <p:nvSpPr>
          <p:cNvPr id="56" name="Google Shape;56;p1"/>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rgbClr val="03505D"/>
              </a:buClr>
              <a:buSzPts val="3200"/>
              <a:buNone/>
            </a:pPr>
            <a:r>
              <a:rPr lang="en-US" sz="3200">
                <a:solidFill>
                  <a:srgbClr val="03505D"/>
                </a:solidFill>
              </a:rPr>
              <a:t>MODULE 3</a:t>
            </a:r>
            <a:endParaRPr/>
          </a:p>
        </p:txBody>
      </p:sp>
      <p:pic>
        <p:nvPicPr>
          <p:cNvPr id="57" name="Google Shape;57;p1" descr="A blue sign with white text&#10;&#10;Description automatically generated with medium confidence"/>
          <p:cNvPicPr preferRelativeResize="0"/>
          <p:nvPr/>
        </p:nvPicPr>
        <p:blipFill rotWithShape="1">
          <a:blip r:embed="rId3">
            <a:alphaModFix/>
          </a:blip>
          <a:srcRect/>
          <a:stretch/>
        </p:blipFill>
        <p:spPr>
          <a:xfrm>
            <a:off x="374766" y="5969114"/>
            <a:ext cx="1520852" cy="643864"/>
          </a:xfrm>
          <a:prstGeom prst="rect">
            <a:avLst/>
          </a:prstGeom>
          <a:noFill/>
          <a:ln>
            <a:noFill/>
          </a:ln>
        </p:spPr>
      </p:pic>
      <p:pic>
        <p:nvPicPr>
          <p:cNvPr id="58" name="Google Shape;58;p1" descr="Graphical user interface, text, application, chat or text message&#10;&#10;Description automatically generated"/>
          <p:cNvPicPr preferRelativeResize="0"/>
          <p:nvPr/>
        </p:nvPicPr>
        <p:blipFill rotWithShape="1">
          <a:blip r:embed="rId4">
            <a:alphaModFix/>
          </a:blip>
          <a:srcRect/>
          <a:stretch/>
        </p:blipFill>
        <p:spPr>
          <a:xfrm>
            <a:off x="2094564" y="5828934"/>
            <a:ext cx="873490" cy="924223"/>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10"/>
          <p:cNvSpPr/>
          <p:nvPr/>
        </p:nvSpPr>
        <p:spPr>
          <a:xfrm>
            <a:off x="1185042" y="421915"/>
            <a:ext cx="10515600" cy="1037545"/>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000000"/>
              </a:buClr>
              <a:buSzPts val="3400"/>
              <a:buFont typeface="Arial"/>
              <a:buNone/>
            </a:pPr>
            <a:r>
              <a:rPr lang="en-US" sz="3400" b="0" i="0" u="sng" strike="noStrike" cap="none">
                <a:solidFill>
                  <a:schemeClr val="dk1"/>
                </a:solidFill>
                <a:latin typeface="Arial"/>
                <a:ea typeface="Arial"/>
                <a:cs typeface="Arial"/>
                <a:sym typeface="Arial"/>
              </a:rPr>
              <a:t>EMERGENCY PLAN: SPECIFIC COMPONENTS</a:t>
            </a:r>
            <a:endParaRPr sz="1400" b="0" i="0" u="none" strike="noStrike" cap="none">
              <a:solidFill>
                <a:srgbClr val="000000"/>
              </a:solidFill>
              <a:latin typeface="Arial"/>
              <a:ea typeface="Arial"/>
              <a:cs typeface="Arial"/>
              <a:sym typeface="Arial"/>
            </a:endParaRPr>
          </a:p>
        </p:txBody>
      </p:sp>
      <p:sp>
        <p:nvSpPr>
          <p:cNvPr id="160" name="Google Shape;160;p10"/>
          <p:cNvSpPr txBox="1">
            <a:spLocks noGrp="1"/>
          </p:cNvSpPr>
          <p:nvPr>
            <p:ph type="body" idx="1"/>
          </p:nvPr>
        </p:nvSpPr>
        <p:spPr>
          <a:xfrm>
            <a:off x="838200" y="1666021"/>
            <a:ext cx="5763016" cy="4610460"/>
          </a:xfrm>
          <a:prstGeom prst="rect">
            <a:avLst/>
          </a:prstGeom>
          <a:noFill/>
          <a:ln>
            <a:noFill/>
          </a:ln>
        </p:spPr>
        <p:txBody>
          <a:bodyPr spcFirstLastPara="1" wrap="square" lIns="91425" tIns="45700" rIns="91425" bIns="45700" anchor="t" anchorCtr="0">
            <a:normAutofit/>
          </a:bodyPr>
          <a:lstStyle/>
          <a:p>
            <a:pPr marL="723900" lvl="0" indent="-342900" algn="l" rtl="0">
              <a:lnSpc>
                <a:spcPct val="90000"/>
              </a:lnSpc>
              <a:spcBef>
                <a:spcPts val="0"/>
              </a:spcBef>
              <a:spcAft>
                <a:spcPts val="0"/>
              </a:spcAft>
              <a:buClr>
                <a:srgbClr val="252627"/>
              </a:buClr>
              <a:buSzPts val="2400"/>
              <a:buFont typeface="Noto Sans Symbols"/>
              <a:buChar char="▪"/>
            </a:pPr>
            <a:r>
              <a:rPr lang="en-US" sz="2400"/>
              <a:t>Incident command </a:t>
            </a:r>
            <a:endParaRPr/>
          </a:p>
          <a:p>
            <a:pPr marL="723900" lvl="0" indent="-342900" algn="l" rtl="0">
              <a:lnSpc>
                <a:spcPct val="90000"/>
              </a:lnSpc>
              <a:spcBef>
                <a:spcPts val="1000"/>
              </a:spcBef>
              <a:spcAft>
                <a:spcPts val="0"/>
              </a:spcAft>
              <a:buClr>
                <a:srgbClr val="252627"/>
              </a:buClr>
              <a:buSzPts val="2400"/>
              <a:buFont typeface="Noto Sans Symbols"/>
              <a:buChar char="▪"/>
            </a:pPr>
            <a:r>
              <a:rPr lang="en-US" sz="2400"/>
              <a:t>Information management </a:t>
            </a:r>
            <a:endParaRPr/>
          </a:p>
          <a:p>
            <a:pPr marL="723900" lvl="0" indent="-342900" algn="l" rtl="0">
              <a:lnSpc>
                <a:spcPct val="90000"/>
              </a:lnSpc>
              <a:spcBef>
                <a:spcPts val="1000"/>
              </a:spcBef>
              <a:spcAft>
                <a:spcPts val="0"/>
              </a:spcAft>
              <a:buClr>
                <a:srgbClr val="252627"/>
              </a:buClr>
              <a:buSzPts val="2400"/>
              <a:buFont typeface="Noto Sans Symbols"/>
              <a:buChar char="▪"/>
            </a:pPr>
            <a:r>
              <a:rPr lang="en-US" sz="2400"/>
              <a:t>Risk assessment </a:t>
            </a:r>
            <a:endParaRPr/>
          </a:p>
          <a:p>
            <a:pPr marL="723900" lvl="0" indent="-342900" algn="l" rtl="0">
              <a:lnSpc>
                <a:spcPct val="90000"/>
              </a:lnSpc>
              <a:spcBef>
                <a:spcPts val="1000"/>
              </a:spcBef>
              <a:spcAft>
                <a:spcPts val="0"/>
              </a:spcAft>
              <a:buClr>
                <a:srgbClr val="252627"/>
              </a:buClr>
              <a:buSzPts val="2400"/>
              <a:buFont typeface="Noto Sans Symbols"/>
              <a:buChar char="▪"/>
            </a:pPr>
            <a:r>
              <a:rPr lang="en-US" sz="2400"/>
              <a:t>Objectives and goals</a:t>
            </a:r>
            <a:endParaRPr/>
          </a:p>
          <a:p>
            <a:pPr marL="723900" lvl="0" indent="-342900" algn="l" rtl="0">
              <a:lnSpc>
                <a:spcPct val="90000"/>
              </a:lnSpc>
              <a:spcBef>
                <a:spcPts val="1000"/>
              </a:spcBef>
              <a:spcAft>
                <a:spcPts val="0"/>
              </a:spcAft>
              <a:buClr>
                <a:srgbClr val="252627"/>
              </a:buClr>
              <a:buSzPts val="2400"/>
              <a:buFont typeface="Noto Sans Symbols"/>
              <a:buChar char="▪"/>
            </a:pPr>
            <a:r>
              <a:rPr lang="en-US" sz="2400"/>
              <a:t>Organization</a:t>
            </a:r>
            <a:endParaRPr/>
          </a:p>
          <a:p>
            <a:pPr marL="723900" lvl="0" indent="-342900" algn="l" rtl="0">
              <a:lnSpc>
                <a:spcPct val="90000"/>
              </a:lnSpc>
              <a:spcBef>
                <a:spcPts val="1000"/>
              </a:spcBef>
              <a:spcAft>
                <a:spcPts val="0"/>
              </a:spcAft>
              <a:buClr>
                <a:srgbClr val="252627"/>
              </a:buClr>
              <a:buSzPts val="2400"/>
              <a:buFont typeface="Noto Sans Symbols"/>
              <a:buChar char="▪"/>
            </a:pPr>
            <a:r>
              <a:rPr lang="en-US" sz="2400"/>
              <a:t>Roles and responsibilities</a:t>
            </a:r>
            <a:endParaRPr/>
          </a:p>
          <a:p>
            <a:pPr marL="723900" lvl="0" indent="-342900" algn="l" rtl="0">
              <a:lnSpc>
                <a:spcPct val="90000"/>
              </a:lnSpc>
              <a:spcBef>
                <a:spcPts val="1000"/>
              </a:spcBef>
              <a:spcAft>
                <a:spcPts val="0"/>
              </a:spcAft>
              <a:buClr>
                <a:srgbClr val="252627"/>
              </a:buClr>
              <a:buSzPts val="2400"/>
              <a:buFont typeface="Noto Sans Symbols"/>
              <a:buChar char="▪"/>
            </a:pPr>
            <a:r>
              <a:rPr lang="en-US" sz="2400"/>
              <a:t>Communication and coordination</a:t>
            </a:r>
            <a:endParaRPr/>
          </a:p>
          <a:p>
            <a:pPr marL="723900" lvl="0" indent="-342900" algn="l" rtl="0">
              <a:lnSpc>
                <a:spcPct val="90000"/>
              </a:lnSpc>
              <a:spcBef>
                <a:spcPts val="1000"/>
              </a:spcBef>
              <a:spcAft>
                <a:spcPts val="0"/>
              </a:spcAft>
              <a:buClr>
                <a:srgbClr val="252627"/>
              </a:buClr>
              <a:buSzPts val="2400"/>
              <a:buFont typeface="Noto Sans Symbols"/>
              <a:buChar char="▪"/>
            </a:pPr>
            <a:r>
              <a:rPr lang="en-US" sz="2400"/>
              <a:t>Resources</a:t>
            </a:r>
            <a:endParaRPr/>
          </a:p>
          <a:p>
            <a:pPr marL="723900" lvl="0" indent="-342900" algn="l" rtl="0">
              <a:lnSpc>
                <a:spcPct val="90000"/>
              </a:lnSpc>
              <a:spcBef>
                <a:spcPts val="1000"/>
              </a:spcBef>
              <a:spcAft>
                <a:spcPts val="0"/>
              </a:spcAft>
              <a:buClr>
                <a:srgbClr val="252627"/>
              </a:buClr>
              <a:buSzPts val="2400"/>
              <a:buFont typeface="Noto Sans Symbols"/>
              <a:buChar char="▪"/>
            </a:pPr>
            <a:r>
              <a:rPr lang="en-US" sz="2400"/>
              <a:t>Training</a:t>
            </a:r>
            <a:endParaRPr/>
          </a:p>
          <a:p>
            <a:pPr marL="609600" lvl="0" indent="-88900" algn="l" rtl="0">
              <a:lnSpc>
                <a:spcPct val="90000"/>
              </a:lnSpc>
              <a:spcBef>
                <a:spcPts val="1000"/>
              </a:spcBef>
              <a:spcAft>
                <a:spcPts val="0"/>
              </a:spcAft>
              <a:buClr>
                <a:schemeClr val="lt1"/>
              </a:buClr>
              <a:buSzPts val="2200"/>
              <a:buNone/>
            </a:pPr>
            <a:endParaRPr sz="2200"/>
          </a:p>
        </p:txBody>
      </p:sp>
      <p:pic>
        <p:nvPicPr>
          <p:cNvPr id="161" name="Google Shape;161;p10" descr="Clipboard Checked with solid fill"/>
          <p:cNvPicPr preferRelativeResize="0"/>
          <p:nvPr/>
        </p:nvPicPr>
        <p:blipFill rotWithShape="1">
          <a:blip r:embed="rId3">
            <a:alphaModFix/>
          </a:blip>
          <a:srcRect/>
          <a:stretch/>
        </p:blipFill>
        <p:spPr>
          <a:xfrm>
            <a:off x="6780212" y="1503182"/>
            <a:ext cx="3965575" cy="39655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1"/>
          <p:cNvSpPr txBox="1">
            <a:spLocks noGrp="1"/>
          </p:cNvSpPr>
          <p:nvPr>
            <p:ph type="title"/>
          </p:nvPr>
        </p:nvSpPr>
        <p:spPr>
          <a:xfrm>
            <a:off x="914400" y="390384"/>
            <a:ext cx="10515600" cy="103754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200"/>
              <a:buFont typeface="Arial"/>
              <a:buNone/>
            </a:pPr>
            <a:r>
              <a:rPr lang="en-US" sz="3200"/>
              <a:t>BASIC COMPONENTS OF EMERGENCY PLANNING </a:t>
            </a:r>
            <a:endParaRPr/>
          </a:p>
        </p:txBody>
      </p:sp>
      <p:pic>
        <p:nvPicPr>
          <p:cNvPr id="168" name="Google Shape;168;p11"/>
          <p:cNvPicPr preferRelativeResize="0"/>
          <p:nvPr/>
        </p:nvPicPr>
        <p:blipFill rotWithShape="1">
          <a:blip r:embed="rId3">
            <a:alphaModFix/>
          </a:blip>
          <a:srcRect l="5881" r="6896" b="-2"/>
          <a:stretch/>
        </p:blipFill>
        <p:spPr>
          <a:xfrm>
            <a:off x="838200" y="1825625"/>
            <a:ext cx="5181600" cy="3965575"/>
          </a:xfrm>
          <a:prstGeom prst="rect">
            <a:avLst/>
          </a:prstGeom>
          <a:noFill/>
          <a:ln>
            <a:noFill/>
          </a:ln>
        </p:spPr>
      </p:pic>
      <p:sp>
        <p:nvSpPr>
          <p:cNvPr id="169" name="Google Shape;169;p11"/>
          <p:cNvSpPr txBox="1">
            <a:spLocks noGrp="1"/>
          </p:cNvSpPr>
          <p:nvPr>
            <p:ph type="body" idx="2"/>
          </p:nvPr>
        </p:nvSpPr>
        <p:spPr>
          <a:xfrm>
            <a:off x="6642538" y="1825625"/>
            <a:ext cx="4866290" cy="3965575"/>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dirty="0"/>
              <a:t>Risk assessment and vulnerability analysis</a:t>
            </a:r>
            <a:endParaRPr dirty="0"/>
          </a:p>
          <a:p>
            <a:pPr marL="228600" lvl="0" indent="-228600" algn="l" rtl="0">
              <a:lnSpc>
                <a:spcPct val="90000"/>
              </a:lnSpc>
              <a:spcBef>
                <a:spcPts val="1680"/>
              </a:spcBef>
              <a:spcAft>
                <a:spcPts val="0"/>
              </a:spcAft>
              <a:buClr>
                <a:schemeClr val="dk1"/>
              </a:buClr>
              <a:buSzPts val="2800"/>
              <a:buChar char="•"/>
            </a:pPr>
            <a:r>
              <a:rPr lang="en-US" dirty="0"/>
              <a:t>Assessment of existing response system, operative capacity</a:t>
            </a:r>
            <a:endParaRPr dirty="0"/>
          </a:p>
          <a:p>
            <a:pPr marL="228600" lvl="0" indent="-228600" algn="l" rtl="0">
              <a:lnSpc>
                <a:spcPct val="90000"/>
              </a:lnSpc>
              <a:spcBef>
                <a:spcPts val="1680"/>
              </a:spcBef>
              <a:spcAft>
                <a:spcPts val="0"/>
              </a:spcAft>
              <a:buClr>
                <a:schemeClr val="dk1"/>
              </a:buClr>
              <a:buSzPts val="2800"/>
              <a:buChar char="•"/>
            </a:pPr>
            <a:r>
              <a:rPr lang="en-US" dirty="0"/>
              <a:t>Identify partners</a:t>
            </a:r>
            <a:endParaRPr dirty="0"/>
          </a:p>
          <a:p>
            <a:pPr marL="228600" lvl="0" indent="-228600" algn="l" rtl="0">
              <a:lnSpc>
                <a:spcPct val="90000"/>
              </a:lnSpc>
              <a:spcBef>
                <a:spcPts val="1680"/>
              </a:spcBef>
              <a:spcAft>
                <a:spcPts val="0"/>
              </a:spcAft>
              <a:buClr>
                <a:schemeClr val="dk1"/>
              </a:buClr>
              <a:buSzPts val="2800"/>
              <a:buChar char="•"/>
            </a:pPr>
            <a:r>
              <a:rPr lang="en-US" dirty="0"/>
              <a:t>Resource availability</a:t>
            </a:r>
            <a:endParaRPr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12"/>
          <p:cNvSpPr/>
          <p:nvPr/>
        </p:nvSpPr>
        <p:spPr>
          <a:xfrm>
            <a:off x="838200" y="653143"/>
            <a:ext cx="10515600" cy="1037545"/>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000000"/>
              </a:buClr>
              <a:buSzPts val="4100"/>
              <a:buFont typeface="Arial"/>
              <a:buNone/>
            </a:pPr>
            <a:r>
              <a:rPr lang="en-US" sz="4100" b="0" i="0" u="none" strike="noStrike" cap="none">
                <a:solidFill>
                  <a:schemeClr val="dk1"/>
                </a:solidFill>
                <a:latin typeface="Arial"/>
                <a:ea typeface="Arial"/>
                <a:cs typeface="Arial"/>
                <a:sym typeface="Arial"/>
              </a:rPr>
              <a:t>EMERGENCY PLAN: RISK ASSESSMENT</a:t>
            </a:r>
            <a:endParaRPr sz="1400" b="0" i="0" u="none" strike="noStrike" cap="none">
              <a:solidFill>
                <a:srgbClr val="000000"/>
              </a:solidFill>
              <a:latin typeface="Arial"/>
              <a:ea typeface="Arial"/>
              <a:cs typeface="Arial"/>
              <a:sym typeface="Arial"/>
            </a:endParaRPr>
          </a:p>
        </p:txBody>
      </p:sp>
      <p:sp>
        <p:nvSpPr>
          <p:cNvPr id="178" name="Google Shape;178;p12"/>
          <p:cNvSpPr txBox="1">
            <a:spLocks noGrp="1"/>
          </p:cNvSpPr>
          <p:nvPr>
            <p:ph type="body" idx="2"/>
          </p:nvPr>
        </p:nvSpPr>
        <p:spPr>
          <a:xfrm>
            <a:off x="7142204" y="1825625"/>
            <a:ext cx="4211595" cy="3965575"/>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3200"/>
              <a:buNone/>
            </a:pPr>
            <a:r>
              <a:rPr lang="en-US" sz="3200" u="sng" dirty="0"/>
              <a:t>Threat analysis</a:t>
            </a:r>
            <a:endParaRPr dirty="0"/>
          </a:p>
          <a:p>
            <a:pPr marL="228600" lvl="0" indent="-228600" algn="l" rtl="0">
              <a:lnSpc>
                <a:spcPct val="90000"/>
              </a:lnSpc>
              <a:spcBef>
                <a:spcPts val="1640"/>
              </a:spcBef>
              <a:spcAft>
                <a:spcPts val="0"/>
              </a:spcAft>
              <a:buClr>
                <a:srgbClr val="151516"/>
              </a:buClr>
              <a:buSzPts val="2800"/>
              <a:buChar char="•"/>
            </a:pPr>
            <a:r>
              <a:rPr lang="en-US" dirty="0">
                <a:solidFill>
                  <a:srgbClr val="151516"/>
                </a:solidFill>
              </a:rPr>
              <a:t>Natural</a:t>
            </a:r>
            <a:endParaRPr dirty="0"/>
          </a:p>
          <a:p>
            <a:pPr marL="228600" lvl="0" indent="-228600" algn="l" rtl="0">
              <a:lnSpc>
                <a:spcPct val="120000"/>
              </a:lnSpc>
              <a:spcBef>
                <a:spcPts val="1560"/>
              </a:spcBef>
              <a:spcAft>
                <a:spcPts val="0"/>
              </a:spcAft>
              <a:buClr>
                <a:srgbClr val="151516"/>
              </a:buClr>
              <a:buSzPts val="2800"/>
              <a:buChar char="•"/>
            </a:pPr>
            <a:r>
              <a:rPr lang="en-US" dirty="0">
                <a:solidFill>
                  <a:srgbClr val="151516"/>
                </a:solidFill>
              </a:rPr>
              <a:t>Man-made</a:t>
            </a:r>
            <a:endParaRPr dirty="0"/>
          </a:p>
          <a:p>
            <a:pPr marL="228600" lvl="0" indent="-228600" algn="l" rtl="0">
              <a:lnSpc>
                <a:spcPct val="120000"/>
              </a:lnSpc>
              <a:spcBef>
                <a:spcPts val="1000"/>
              </a:spcBef>
              <a:spcAft>
                <a:spcPts val="0"/>
              </a:spcAft>
              <a:buClr>
                <a:srgbClr val="151516"/>
              </a:buClr>
              <a:buSzPts val="2800"/>
              <a:buChar char="•"/>
            </a:pPr>
            <a:r>
              <a:rPr lang="en-US" dirty="0">
                <a:solidFill>
                  <a:srgbClr val="151516"/>
                </a:solidFill>
              </a:rPr>
              <a:t>Contamination</a:t>
            </a:r>
            <a:endParaRPr dirty="0"/>
          </a:p>
          <a:p>
            <a:pPr marL="228600" lvl="0" indent="-228600" algn="l" rtl="0">
              <a:lnSpc>
                <a:spcPct val="120000"/>
              </a:lnSpc>
              <a:spcBef>
                <a:spcPts val="1000"/>
              </a:spcBef>
              <a:spcAft>
                <a:spcPts val="0"/>
              </a:spcAft>
              <a:buClr>
                <a:srgbClr val="151516"/>
              </a:buClr>
              <a:buSzPts val="2800"/>
              <a:buChar char="•"/>
            </a:pPr>
            <a:r>
              <a:rPr lang="en-US" dirty="0">
                <a:solidFill>
                  <a:srgbClr val="151516"/>
                </a:solidFill>
              </a:rPr>
              <a:t>Secondary hazards</a:t>
            </a:r>
            <a:endParaRPr dirty="0"/>
          </a:p>
          <a:p>
            <a:pPr marL="457200" lvl="1" indent="0" algn="l" rtl="0">
              <a:lnSpc>
                <a:spcPct val="90000"/>
              </a:lnSpc>
              <a:spcBef>
                <a:spcPts val="500"/>
              </a:spcBef>
              <a:spcAft>
                <a:spcPts val="0"/>
              </a:spcAft>
              <a:buClr>
                <a:schemeClr val="dk1"/>
              </a:buClr>
              <a:buSzPts val="2600"/>
              <a:buNone/>
            </a:pPr>
            <a:endParaRPr sz="2600" dirty="0"/>
          </a:p>
        </p:txBody>
      </p:sp>
      <p:pic>
        <p:nvPicPr>
          <p:cNvPr id="2" name="Picture 1">
            <a:extLst>
              <a:ext uri="{FF2B5EF4-FFF2-40B4-BE49-F238E27FC236}">
                <a16:creationId xmlns:a16="http://schemas.microsoft.com/office/drawing/2014/main" id="{900DE085-4C39-D41A-B7AD-5808FF7B1E8D}"/>
              </a:ext>
            </a:extLst>
          </p:cNvPr>
          <p:cNvPicPr>
            <a:picLocks noChangeAspect="1"/>
          </p:cNvPicPr>
          <p:nvPr/>
        </p:nvPicPr>
        <p:blipFill>
          <a:blip r:embed="rId3"/>
          <a:stretch>
            <a:fillRect/>
          </a:stretch>
        </p:blipFill>
        <p:spPr>
          <a:xfrm>
            <a:off x="530644" y="1900531"/>
            <a:ext cx="6240026" cy="3131156"/>
          </a:xfrm>
          <a:prstGeom prst="rect">
            <a:avLst/>
          </a:prstGeom>
        </p:spPr>
      </p:pic>
      <p:sp>
        <p:nvSpPr>
          <p:cNvPr id="4" name="TextBox 3">
            <a:extLst>
              <a:ext uri="{FF2B5EF4-FFF2-40B4-BE49-F238E27FC236}">
                <a16:creationId xmlns:a16="http://schemas.microsoft.com/office/drawing/2014/main" id="{C3CC8972-BD8E-B16D-EB8D-ECEB39A22142}"/>
              </a:ext>
            </a:extLst>
          </p:cNvPr>
          <p:cNvSpPr txBox="1"/>
          <p:nvPr/>
        </p:nvSpPr>
        <p:spPr>
          <a:xfrm>
            <a:off x="838200" y="5164475"/>
            <a:ext cx="5932470" cy="523220"/>
          </a:xfrm>
          <a:prstGeom prst="rect">
            <a:avLst/>
          </a:prstGeom>
          <a:noFill/>
        </p:spPr>
        <p:txBody>
          <a:bodyPr wrap="square" rtlCol="0">
            <a:spAutoFit/>
          </a:bodyPr>
          <a:lstStyle/>
          <a:p>
            <a:r>
              <a:rPr lang="en-US" b="0" i="0" dirty="0">
                <a:solidFill>
                  <a:srgbClr val="2A2A2A"/>
                </a:solidFill>
                <a:effectLst/>
                <a:latin typeface="CrimsonPro"/>
              </a:rPr>
              <a:t>Fire and smoke the sky on the intersection at </a:t>
            </a:r>
            <a:r>
              <a:rPr lang="en-US" b="0" i="0" dirty="0" err="1">
                <a:solidFill>
                  <a:srgbClr val="2A2A2A"/>
                </a:solidFill>
                <a:effectLst/>
                <a:latin typeface="CrimsonPro"/>
              </a:rPr>
              <a:t>Hokiokio</a:t>
            </a:r>
            <a:r>
              <a:rPr lang="en-US" b="0" i="0" dirty="0">
                <a:solidFill>
                  <a:srgbClr val="2A2A2A"/>
                </a:solidFill>
                <a:effectLst/>
                <a:latin typeface="CrimsonPro"/>
              </a:rPr>
              <a:t> Place and Lahaina Bypass in Maui, Hawaii, on Tuesday, Aug. 8, 2023. </a:t>
            </a:r>
            <a:r>
              <a:rPr lang="en-US" i="0" dirty="0">
                <a:effectLst/>
                <a:latin typeface="var(--caption--source--font-family)"/>
              </a:rPr>
              <a:t>Zeke Kalua / AP</a:t>
            </a:r>
            <a:endParaRPr lang="en-US"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Shape 183"/>
        <p:cNvGrpSpPr/>
        <p:nvPr/>
      </p:nvGrpSpPr>
      <p:grpSpPr>
        <a:xfrm>
          <a:off x="0" y="0"/>
          <a:ext cx="0" cy="0"/>
          <a:chOff x="0" y="0"/>
          <a:chExt cx="0" cy="0"/>
        </a:xfrm>
      </p:grpSpPr>
      <p:sp>
        <p:nvSpPr>
          <p:cNvPr id="184" name="Google Shape;184;p13"/>
          <p:cNvSpPr txBox="1">
            <a:spLocks noGrp="1"/>
          </p:cNvSpPr>
          <p:nvPr>
            <p:ph type="title"/>
          </p:nvPr>
        </p:nvSpPr>
        <p:spPr>
          <a:xfrm>
            <a:off x="762000" y="323459"/>
            <a:ext cx="10515600" cy="103754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2060"/>
              </a:buClr>
              <a:buSzPts val="4000"/>
              <a:buFont typeface="Arial"/>
              <a:buNone/>
            </a:pPr>
            <a:r>
              <a:rPr lang="en-US" sz="4000">
                <a:solidFill>
                  <a:srgbClr val="002060"/>
                </a:solidFill>
              </a:rPr>
              <a:t>RISKS ASSESSMENT </a:t>
            </a:r>
            <a:endParaRPr/>
          </a:p>
        </p:txBody>
      </p:sp>
      <p:sp>
        <p:nvSpPr>
          <p:cNvPr id="185" name="Google Shape;185;p13"/>
          <p:cNvSpPr txBox="1">
            <a:spLocks noGrp="1"/>
          </p:cNvSpPr>
          <p:nvPr>
            <p:ph type="body" idx="1"/>
          </p:nvPr>
        </p:nvSpPr>
        <p:spPr>
          <a:xfrm>
            <a:off x="1309815" y="1709352"/>
            <a:ext cx="4709984" cy="4525963"/>
          </a:xfrm>
          <a:prstGeom prst="rect">
            <a:avLst/>
          </a:prstGeom>
          <a:noFill/>
          <a:ln>
            <a:noFill/>
          </a:ln>
        </p:spPr>
        <p:txBody>
          <a:bodyPr spcFirstLastPara="1" wrap="square" lIns="91425" tIns="45700" rIns="91425" bIns="45700" anchor="t" anchorCtr="0">
            <a:normAutofit/>
          </a:bodyPr>
          <a:lstStyle/>
          <a:p>
            <a:pPr marL="228600" lvl="0" indent="-228600" algn="l" rtl="0">
              <a:lnSpc>
                <a:spcPct val="120000"/>
              </a:lnSpc>
              <a:spcBef>
                <a:spcPts val="0"/>
              </a:spcBef>
              <a:spcAft>
                <a:spcPts val="0"/>
              </a:spcAft>
              <a:buClr>
                <a:schemeClr val="dk1"/>
              </a:buClr>
              <a:buSzPts val="2200"/>
              <a:buChar char="•"/>
            </a:pPr>
            <a:r>
              <a:rPr lang="en-US" sz="2200"/>
              <a:t>Damage to infrastructure</a:t>
            </a:r>
            <a:endParaRPr/>
          </a:p>
          <a:p>
            <a:pPr marL="228600" lvl="0" indent="-228600" algn="l" rtl="0">
              <a:lnSpc>
                <a:spcPct val="120000"/>
              </a:lnSpc>
              <a:spcBef>
                <a:spcPts val="1000"/>
              </a:spcBef>
              <a:spcAft>
                <a:spcPts val="0"/>
              </a:spcAft>
              <a:buClr>
                <a:schemeClr val="dk1"/>
              </a:buClr>
              <a:buSzPts val="2200"/>
              <a:buChar char="•"/>
            </a:pPr>
            <a:r>
              <a:rPr lang="en-US" sz="2200"/>
              <a:t>Breakdown in security</a:t>
            </a:r>
            <a:endParaRPr/>
          </a:p>
          <a:p>
            <a:pPr marL="228600" lvl="0" indent="-228600" algn="l" rtl="0">
              <a:lnSpc>
                <a:spcPct val="120000"/>
              </a:lnSpc>
              <a:spcBef>
                <a:spcPts val="1000"/>
              </a:spcBef>
              <a:spcAft>
                <a:spcPts val="0"/>
              </a:spcAft>
              <a:buClr>
                <a:schemeClr val="dk1"/>
              </a:buClr>
              <a:buSzPts val="2200"/>
              <a:buChar char="•"/>
            </a:pPr>
            <a:r>
              <a:rPr lang="en-US" sz="2200"/>
              <a:t>Breakdown in essential services</a:t>
            </a:r>
            <a:endParaRPr/>
          </a:p>
          <a:p>
            <a:pPr marL="228600" lvl="0" indent="-228600" algn="l" rtl="0">
              <a:lnSpc>
                <a:spcPct val="120000"/>
              </a:lnSpc>
              <a:spcBef>
                <a:spcPts val="1000"/>
              </a:spcBef>
              <a:spcAft>
                <a:spcPts val="0"/>
              </a:spcAft>
              <a:buClr>
                <a:schemeClr val="dk1"/>
              </a:buClr>
              <a:buSzPts val="2200"/>
              <a:buChar char="•"/>
            </a:pPr>
            <a:r>
              <a:rPr lang="en-US" sz="2200"/>
              <a:t>Loss of property</a:t>
            </a:r>
            <a:endParaRPr/>
          </a:p>
          <a:p>
            <a:pPr marL="228600" lvl="0" indent="-228600" algn="l" rtl="0">
              <a:lnSpc>
                <a:spcPct val="120000"/>
              </a:lnSpc>
              <a:spcBef>
                <a:spcPts val="525"/>
              </a:spcBef>
              <a:spcAft>
                <a:spcPts val="0"/>
              </a:spcAft>
              <a:buClr>
                <a:schemeClr val="dk1"/>
              </a:buClr>
              <a:buSzPts val="2200"/>
              <a:buChar char="•"/>
            </a:pPr>
            <a:r>
              <a:rPr lang="en-US" sz="2200"/>
              <a:t>Injury </a:t>
            </a:r>
            <a:endParaRPr/>
          </a:p>
          <a:p>
            <a:pPr marL="228600" lvl="0" indent="-228600" algn="l" rtl="0">
              <a:lnSpc>
                <a:spcPct val="120000"/>
              </a:lnSpc>
              <a:spcBef>
                <a:spcPts val="525"/>
              </a:spcBef>
              <a:spcAft>
                <a:spcPts val="0"/>
              </a:spcAft>
              <a:buClr>
                <a:schemeClr val="dk1"/>
              </a:buClr>
              <a:buSzPts val="2200"/>
              <a:buChar char="•"/>
            </a:pPr>
            <a:r>
              <a:rPr lang="en-US" sz="2200"/>
              <a:t>Disease (mental and physical)</a:t>
            </a:r>
            <a:endParaRPr/>
          </a:p>
          <a:p>
            <a:pPr marL="228600" lvl="0" indent="-228600" algn="l" rtl="0">
              <a:lnSpc>
                <a:spcPct val="120000"/>
              </a:lnSpc>
              <a:spcBef>
                <a:spcPts val="525"/>
              </a:spcBef>
              <a:spcAft>
                <a:spcPts val="0"/>
              </a:spcAft>
              <a:buClr>
                <a:schemeClr val="dk1"/>
              </a:buClr>
              <a:buSzPts val="2200"/>
              <a:buChar char="•"/>
            </a:pPr>
            <a:r>
              <a:rPr lang="en-US" sz="2200"/>
              <a:t>Dead and missing</a:t>
            </a:r>
            <a:endParaRPr/>
          </a:p>
          <a:p>
            <a:pPr marL="228600" lvl="0" indent="-228600" algn="l" rtl="0">
              <a:lnSpc>
                <a:spcPct val="120000"/>
              </a:lnSpc>
              <a:spcBef>
                <a:spcPts val="525"/>
              </a:spcBef>
              <a:spcAft>
                <a:spcPts val="0"/>
              </a:spcAft>
              <a:buClr>
                <a:schemeClr val="dk1"/>
              </a:buClr>
              <a:buSzPts val="2200"/>
              <a:buChar char="•"/>
            </a:pPr>
            <a:r>
              <a:rPr lang="en-US" sz="2200"/>
              <a:t>Displaced populations</a:t>
            </a:r>
            <a:endParaRPr sz="2200"/>
          </a:p>
          <a:p>
            <a:pPr marL="0" lvl="0" indent="0" algn="l" rtl="0">
              <a:lnSpc>
                <a:spcPct val="120000"/>
              </a:lnSpc>
              <a:spcBef>
                <a:spcPts val="1000"/>
              </a:spcBef>
              <a:spcAft>
                <a:spcPts val="0"/>
              </a:spcAft>
              <a:buClr>
                <a:schemeClr val="dk1"/>
              </a:buClr>
              <a:buSzPts val="2200"/>
              <a:buNone/>
            </a:pPr>
            <a:endParaRPr sz="2200"/>
          </a:p>
          <a:p>
            <a:pPr marL="228600" lvl="0" indent="-228600" algn="l" rtl="0">
              <a:lnSpc>
                <a:spcPct val="120000"/>
              </a:lnSpc>
              <a:spcBef>
                <a:spcPts val="1000"/>
              </a:spcBef>
              <a:spcAft>
                <a:spcPts val="0"/>
              </a:spcAft>
              <a:buClr>
                <a:schemeClr val="dk1"/>
              </a:buClr>
              <a:buSzPts val="2200"/>
              <a:buFont typeface="Arial"/>
              <a:buNone/>
            </a:pPr>
            <a:endParaRPr sz="2200"/>
          </a:p>
        </p:txBody>
      </p:sp>
      <p:pic>
        <p:nvPicPr>
          <p:cNvPr id="186" name="Google Shape;186;p13"/>
          <p:cNvPicPr preferRelativeResize="0"/>
          <p:nvPr/>
        </p:nvPicPr>
        <p:blipFill rotWithShape="1">
          <a:blip r:embed="rId3">
            <a:alphaModFix/>
          </a:blip>
          <a:srcRect/>
          <a:stretch/>
        </p:blipFill>
        <p:spPr>
          <a:xfrm>
            <a:off x="6172202" y="2458895"/>
            <a:ext cx="5258772" cy="2718271"/>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14"/>
          <p:cNvSpPr txBox="1">
            <a:spLocks noGrp="1"/>
          </p:cNvSpPr>
          <p:nvPr>
            <p:ph type="title"/>
          </p:nvPr>
        </p:nvSpPr>
        <p:spPr>
          <a:xfrm>
            <a:off x="677562" y="267834"/>
            <a:ext cx="10515600" cy="103754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2060"/>
              </a:buClr>
              <a:buSzPts val="4000"/>
              <a:buFont typeface="Arial"/>
              <a:buNone/>
            </a:pPr>
            <a:r>
              <a:rPr lang="en-US" sz="4000">
                <a:solidFill>
                  <a:srgbClr val="002060"/>
                </a:solidFill>
              </a:rPr>
              <a:t>VULNERABILITIES</a:t>
            </a:r>
            <a:endParaRPr/>
          </a:p>
        </p:txBody>
      </p:sp>
      <p:sp>
        <p:nvSpPr>
          <p:cNvPr id="193" name="Google Shape;193;p14"/>
          <p:cNvSpPr txBox="1">
            <a:spLocks noGrp="1"/>
          </p:cNvSpPr>
          <p:nvPr>
            <p:ph type="body" idx="1"/>
          </p:nvPr>
        </p:nvSpPr>
        <p:spPr>
          <a:xfrm>
            <a:off x="677562" y="1545430"/>
            <a:ext cx="5607922" cy="4525963"/>
          </a:xfrm>
          <a:prstGeom prst="rect">
            <a:avLst/>
          </a:prstGeom>
          <a:noFill/>
          <a:ln>
            <a:noFill/>
          </a:ln>
        </p:spPr>
        <p:txBody>
          <a:bodyPr spcFirstLastPara="1" wrap="square" lIns="91425" tIns="45700" rIns="91425" bIns="45700" anchor="t" anchorCtr="0">
            <a:normAutofit lnSpcReduction="10000"/>
          </a:bodyPr>
          <a:lstStyle/>
          <a:p>
            <a:pPr marL="228600" lvl="0" indent="-228600" algn="l" rtl="0">
              <a:lnSpc>
                <a:spcPct val="110000"/>
              </a:lnSpc>
              <a:spcBef>
                <a:spcPts val="0"/>
              </a:spcBef>
              <a:spcAft>
                <a:spcPts val="0"/>
              </a:spcAft>
              <a:buClr>
                <a:schemeClr val="dk1"/>
              </a:buClr>
              <a:buSzPts val="2400"/>
              <a:buChar char="•"/>
            </a:pPr>
            <a:r>
              <a:rPr lang="en-US" sz="2400"/>
              <a:t>Access to health care</a:t>
            </a:r>
            <a:endParaRPr/>
          </a:p>
          <a:p>
            <a:pPr marL="228600" lvl="0" indent="-228600" algn="l" rtl="0">
              <a:lnSpc>
                <a:spcPct val="110000"/>
              </a:lnSpc>
              <a:spcBef>
                <a:spcPts val="1480"/>
              </a:spcBef>
              <a:spcAft>
                <a:spcPts val="0"/>
              </a:spcAft>
              <a:buClr>
                <a:schemeClr val="dk1"/>
              </a:buClr>
              <a:buSzPts val="2400"/>
              <a:buChar char="•"/>
            </a:pPr>
            <a:r>
              <a:rPr lang="en-US" sz="2400"/>
              <a:t>Access to safe water</a:t>
            </a:r>
            <a:endParaRPr/>
          </a:p>
          <a:p>
            <a:pPr marL="228600" lvl="0" indent="-228600" algn="l" rtl="0">
              <a:lnSpc>
                <a:spcPct val="110000"/>
              </a:lnSpc>
              <a:spcBef>
                <a:spcPts val="1480"/>
              </a:spcBef>
              <a:spcAft>
                <a:spcPts val="0"/>
              </a:spcAft>
              <a:buClr>
                <a:schemeClr val="dk1"/>
              </a:buClr>
              <a:buSzPts val="2400"/>
              <a:buChar char="•"/>
            </a:pPr>
            <a:r>
              <a:rPr lang="en-US" sz="2400"/>
              <a:t>Access to sanitation</a:t>
            </a:r>
            <a:endParaRPr/>
          </a:p>
          <a:p>
            <a:pPr marL="228600" lvl="0" indent="-228600" algn="l" rtl="0">
              <a:lnSpc>
                <a:spcPct val="110000"/>
              </a:lnSpc>
              <a:spcBef>
                <a:spcPts val="1480"/>
              </a:spcBef>
              <a:spcAft>
                <a:spcPts val="0"/>
              </a:spcAft>
              <a:buClr>
                <a:schemeClr val="dk1"/>
              </a:buClr>
              <a:buSzPts val="2400"/>
              <a:buChar char="•"/>
            </a:pPr>
            <a:r>
              <a:rPr lang="en-US" sz="2400"/>
              <a:t>Access to adequate housing</a:t>
            </a:r>
            <a:endParaRPr/>
          </a:p>
          <a:p>
            <a:pPr marL="228600" lvl="0" indent="-228600" algn="l" rtl="0">
              <a:lnSpc>
                <a:spcPct val="110000"/>
              </a:lnSpc>
              <a:spcBef>
                <a:spcPts val="1480"/>
              </a:spcBef>
              <a:spcAft>
                <a:spcPts val="0"/>
              </a:spcAft>
              <a:buClr>
                <a:schemeClr val="dk1"/>
              </a:buClr>
              <a:buSzPts val="2400"/>
              <a:buChar char="•"/>
            </a:pPr>
            <a:r>
              <a:rPr lang="en-US" sz="2400"/>
              <a:t>Access to regular source of income</a:t>
            </a:r>
            <a:endParaRPr/>
          </a:p>
          <a:p>
            <a:pPr marL="228600" lvl="0" indent="-228600" algn="l" rtl="0">
              <a:lnSpc>
                <a:spcPct val="110000"/>
              </a:lnSpc>
              <a:spcBef>
                <a:spcPts val="1480"/>
              </a:spcBef>
              <a:spcAft>
                <a:spcPts val="0"/>
              </a:spcAft>
              <a:buClr>
                <a:schemeClr val="dk1"/>
              </a:buClr>
              <a:buSzPts val="2400"/>
              <a:buChar char="•"/>
            </a:pPr>
            <a:r>
              <a:rPr lang="en-US" sz="2400"/>
              <a:t>Under 5 malnutrition &amp; mortality</a:t>
            </a:r>
            <a:endParaRPr/>
          </a:p>
          <a:p>
            <a:pPr marL="228600" lvl="0" indent="-228600" algn="l" rtl="0">
              <a:lnSpc>
                <a:spcPct val="110000"/>
              </a:lnSpc>
              <a:spcBef>
                <a:spcPts val="1480"/>
              </a:spcBef>
              <a:spcAft>
                <a:spcPts val="0"/>
              </a:spcAft>
              <a:buClr>
                <a:schemeClr val="dk1"/>
              </a:buClr>
              <a:buSzPts val="2400"/>
              <a:buChar char="•"/>
            </a:pPr>
            <a:r>
              <a:rPr lang="en-US" sz="2400"/>
              <a:t>Female literacy rates</a:t>
            </a:r>
            <a:endParaRPr/>
          </a:p>
          <a:p>
            <a:pPr marL="228600" lvl="0" indent="-228600" algn="l" rtl="0">
              <a:lnSpc>
                <a:spcPct val="110000"/>
              </a:lnSpc>
              <a:spcBef>
                <a:spcPts val="1480"/>
              </a:spcBef>
              <a:spcAft>
                <a:spcPts val="0"/>
              </a:spcAft>
              <a:buClr>
                <a:schemeClr val="dk1"/>
              </a:buClr>
              <a:buSzPts val="2400"/>
              <a:buChar char="•"/>
            </a:pPr>
            <a:r>
              <a:rPr lang="en-US" sz="2400"/>
              <a:t>Measles vaccination coverage</a:t>
            </a:r>
            <a:endParaRPr/>
          </a:p>
          <a:p>
            <a:pPr marL="228600" lvl="0" indent="-88900" algn="l" rtl="0">
              <a:lnSpc>
                <a:spcPct val="110000"/>
              </a:lnSpc>
              <a:spcBef>
                <a:spcPts val="1480"/>
              </a:spcBef>
              <a:spcAft>
                <a:spcPts val="0"/>
              </a:spcAft>
              <a:buClr>
                <a:schemeClr val="dk1"/>
              </a:buClr>
              <a:buSzPts val="2200"/>
              <a:buNone/>
            </a:pPr>
            <a:endParaRPr sz="2200"/>
          </a:p>
        </p:txBody>
      </p:sp>
      <p:pic>
        <p:nvPicPr>
          <p:cNvPr id="194" name="Google Shape;194;p14"/>
          <p:cNvPicPr preferRelativeResize="0"/>
          <p:nvPr/>
        </p:nvPicPr>
        <p:blipFill rotWithShape="1">
          <a:blip r:embed="rId3">
            <a:alphaModFix/>
          </a:blip>
          <a:srcRect/>
          <a:stretch/>
        </p:blipFill>
        <p:spPr>
          <a:xfrm>
            <a:off x="6584078" y="0"/>
            <a:ext cx="5607922" cy="68580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15"/>
          <p:cNvSpPr txBox="1">
            <a:spLocks noGrp="1"/>
          </p:cNvSpPr>
          <p:nvPr>
            <p:ph type="body" idx="4294967295"/>
          </p:nvPr>
        </p:nvSpPr>
        <p:spPr>
          <a:xfrm>
            <a:off x="6481118" y="1834748"/>
            <a:ext cx="5638800" cy="3900616"/>
          </a:xfrm>
          <a:prstGeom prst="rect">
            <a:avLst/>
          </a:prstGeom>
          <a:noFill/>
          <a:ln>
            <a:noFill/>
          </a:ln>
        </p:spPr>
        <p:txBody>
          <a:bodyPr spcFirstLastPara="1" wrap="square" lIns="91425" tIns="45700" rIns="91425" bIns="45700" anchor="t" anchorCtr="0">
            <a:normAutofit/>
          </a:bodyPr>
          <a:lstStyle/>
          <a:p>
            <a:pPr marL="228600" lvl="0" indent="-228600" algn="l" rtl="0">
              <a:lnSpc>
                <a:spcPct val="155000"/>
              </a:lnSpc>
              <a:spcBef>
                <a:spcPts val="0"/>
              </a:spcBef>
              <a:spcAft>
                <a:spcPts val="0"/>
              </a:spcAft>
              <a:buClr>
                <a:schemeClr val="dk1"/>
              </a:buClr>
              <a:buSzPts val="3360"/>
              <a:buChar char="•"/>
            </a:pPr>
            <a:r>
              <a:rPr lang="en-US"/>
              <a:t>Priorities</a:t>
            </a:r>
            <a:endParaRPr/>
          </a:p>
          <a:p>
            <a:pPr marL="228600" lvl="0" indent="-228600" algn="l" rtl="0">
              <a:lnSpc>
                <a:spcPct val="155000"/>
              </a:lnSpc>
              <a:spcBef>
                <a:spcPts val="1000"/>
              </a:spcBef>
              <a:spcAft>
                <a:spcPts val="0"/>
              </a:spcAft>
              <a:buClr>
                <a:schemeClr val="dk1"/>
              </a:buClr>
              <a:buSzPts val="3360"/>
              <a:buChar char="•"/>
            </a:pPr>
            <a:r>
              <a:rPr lang="en-US"/>
              <a:t>Feasibility</a:t>
            </a:r>
            <a:endParaRPr/>
          </a:p>
          <a:p>
            <a:pPr marL="228600" lvl="0" indent="-228600" algn="l" rtl="0">
              <a:lnSpc>
                <a:spcPct val="155000"/>
              </a:lnSpc>
              <a:spcBef>
                <a:spcPts val="1000"/>
              </a:spcBef>
              <a:spcAft>
                <a:spcPts val="0"/>
              </a:spcAft>
              <a:buClr>
                <a:schemeClr val="dk1"/>
              </a:buClr>
              <a:buSzPts val="3360"/>
              <a:buChar char="•"/>
            </a:pPr>
            <a:r>
              <a:rPr lang="en-US"/>
              <a:t>Operative capacity</a:t>
            </a:r>
            <a:endParaRPr/>
          </a:p>
          <a:p>
            <a:pPr marL="685800" lvl="1" indent="-228600" algn="l" rtl="0">
              <a:lnSpc>
                <a:spcPct val="90000"/>
              </a:lnSpc>
              <a:spcBef>
                <a:spcPts val="500"/>
              </a:spcBef>
              <a:spcAft>
                <a:spcPts val="0"/>
              </a:spcAft>
              <a:buClr>
                <a:srgbClr val="0070C0"/>
              </a:buClr>
              <a:buSzPts val="2600"/>
              <a:buChar char="•"/>
            </a:pPr>
            <a:r>
              <a:rPr lang="en-US" sz="2600">
                <a:solidFill>
                  <a:srgbClr val="0070C0"/>
                </a:solidFill>
              </a:rPr>
              <a:t>Human resources</a:t>
            </a:r>
            <a:endParaRPr/>
          </a:p>
          <a:p>
            <a:pPr marL="685800" lvl="1" indent="-228600" algn="l" rtl="0">
              <a:lnSpc>
                <a:spcPct val="90000"/>
              </a:lnSpc>
              <a:spcBef>
                <a:spcPts val="500"/>
              </a:spcBef>
              <a:spcAft>
                <a:spcPts val="0"/>
              </a:spcAft>
              <a:buClr>
                <a:srgbClr val="0070C0"/>
              </a:buClr>
              <a:buSzPts val="2600"/>
              <a:buChar char="•"/>
            </a:pPr>
            <a:r>
              <a:rPr lang="en-US" sz="2600">
                <a:solidFill>
                  <a:srgbClr val="0070C0"/>
                </a:solidFill>
              </a:rPr>
              <a:t>Infrastructure and equipment</a:t>
            </a:r>
            <a:endParaRPr/>
          </a:p>
          <a:p>
            <a:pPr marL="685800" lvl="1" indent="-228600" algn="l" rtl="0">
              <a:lnSpc>
                <a:spcPct val="90000"/>
              </a:lnSpc>
              <a:spcBef>
                <a:spcPts val="500"/>
              </a:spcBef>
              <a:spcAft>
                <a:spcPts val="0"/>
              </a:spcAft>
              <a:buClr>
                <a:srgbClr val="0070C0"/>
              </a:buClr>
              <a:buSzPts val="2600"/>
              <a:buChar char="•"/>
            </a:pPr>
            <a:r>
              <a:rPr lang="en-US" sz="2600">
                <a:solidFill>
                  <a:srgbClr val="0070C0"/>
                </a:solidFill>
              </a:rPr>
              <a:t>Critical supplies</a:t>
            </a:r>
            <a:endParaRPr/>
          </a:p>
          <a:p>
            <a:pPr marL="228600" lvl="0" indent="-15240" algn="l" rtl="0">
              <a:lnSpc>
                <a:spcPct val="155000"/>
              </a:lnSpc>
              <a:spcBef>
                <a:spcPts val="1000"/>
              </a:spcBef>
              <a:spcAft>
                <a:spcPts val="0"/>
              </a:spcAft>
              <a:buClr>
                <a:schemeClr val="dk1"/>
              </a:buClr>
              <a:buSzPts val="3360"/>
              <a:buNone/>
            </a:pPr>
            <a:endParaRPr/>
          </a:p>
          <a:p>
            <a:pPr marL="228600" lvl="0" indent="-50800" algn="l" rtl="0">
              <a:lnSpc>
                <a:spcPct val="90000"/>
              </a:lnSpc>
              <a:spcBef>
                <a:spcPts val="1000"/>
              </a:spcBef>
              <a:spcAft>
                <a:spcPts val="0"/>
              </a:spcAft>
              <a:buClr>
                <a:srgbClr val="FFCC00"/>
              </a:buClr>
              <a:buSzPts val="2800"/>
              <a:buNone/>
            </a:pPr>
            <a:endParaRPr/>
          </a:p>
        </p:txBody>
      </p:sp>
      <p:sp>
        <p:nvSpPr>
          <p:cNvPr id="202" name="Google Shape;202;p15"/>
          <p:cNvSpPr/>
          <p:nvPr/>
        </p:nvSpPr>
        <p:spPr>
          <a:xfrm>
            <a:off x="1933575" y="381000"/>
            <a:ext cx="5638800" cy="9906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3800"/>
              <a:buFont typeface="Arial"/>
              <a:buNone/>
            </a:pPr>
            <a:endParaRPr sz="3800" b="1" i="0" u="none" strike="noStrike" cap="none">
              <a:solidFill>
                <a:srgbClr val="CCEABC"/>
              </a:solidFill>
              <a:latin typeface="Arial"/>
              <a:ea typeface="Arial"/>
              <a:cs typeface="Arial"/>
              <a:sym typeface="Arial"/>
            </a:endParaRPr>
          </a:p>
        </p:txBody>
      </p:sp>
      <p:sp>
        <p:nvSpPr>
          <p:cNvPr id="203" name="Google Shape;203;p15"/>
          <p:cNvSpPr/>
          <p:nvPr/>
        </p:nvSpPr>
        <p:spPr>
          <a:xfrm>
            <a:off x="466423" y="526963"/>
            <a:ext cx="11653495" cy="9906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151516"/>
                </a:solidFill>
                <a:latin typeface="Arial"/>
                <a:ea typeface="Arial"/>
                <a:cs typeface="Arial"/>
                <a:sym typeface="Arial"/>
              </a:rPr>
              <a:t>EMERGENCY PLAN: OBJECTIVES &amp; RESOURCES</a:t>
            </a:r>
            <a:endParaRPr sz="1400" b="0" i="0" u="none" strike="noStrike" cap="none">
              <a:solidFill>
                <a:srgbClr val="000000"/>
              </a:solidFill>
              <a:latin typeface="Arial"/>
              <a:ea typeface="Arial"/>
              <a:cs typeface="Arial"/>
              <a:sym typeface="Arial"/>
            </a:endParaRPr>
          </a:p>
        </p:txBody>
      </p:sp>
      <p:pic>
        <p:nvPicPr>
          <p:cNvPr id="204" name="Google Shape;204;p15"/>
          <p:cNvPicPr preferRelativeResize="0"/>
          <p:nvPr/>
        </p:nvPicPr>
        <p:blipFill rotWithShape="1">
          <a:blip r:embed="rId3">
            <a:alphaModFix/>
          </a:blip>
          <a:srcRect/>
          <a:stretch/>
        </p:blipFill>
        <p:spPr>
          <a:xfrm>
            <a:off x="621036" y="2005971"/>
            <a:ext cx="5001694" cy="3236897"/>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p16"/>
          <p:cNvSpPr txBox="1">
            <a:spLocks noGrp="1"/>
          </p:cNvSpPr>
          <p:nvPr>
            <p:ph type="body" idx="4294967295"/>
          </p:nvPr>
        </p:nvSpPr>
        <p:spPr>
          <a:xfrm>
            <a:off x="992097" y="1762914"/>
            <a:ext cx="6413725" cy="4584700"/>
          </a:xfrm>
          <a:prstGeom prst="rect">
            <a:avLst/>
          </a:prstGeom>
          <a:noFill/>
          <a:ln>
            <a:noFill/>
          </a:ln>
        </p:spPr>
        <p:txBody>
          <a:bodyPr spcFirstLastPara="1" wrap="square" lIns="91425" tIns="45700" rIns="91425" bIns="45700" anchor="t" anchorCtr="0">
            <a:normAutofit/>
          </a:bodyPr>
          <a:lstStyle/>
          <a:p>
            <a:pPr marL="0" lvl="0" indent="-182880" algn="l" rtl="0">
              <a:lnSpc>
                <a:spcPct val="90000"/>
              </a:lnSpc>
              <a:spcBef>
                <a:spcPts val="0"/>
              </a:spcBef>
              <a:spcAft>
                <a:spcPts val="0"/>
              </a:spcAft>
              <a:buClr>
                <a:schemeClr val="dk1"/>
              </a:buClr>
              <a:buSzPts val="2880"/>
              <a:buChar char="•"/>
            </a:pPr>
            <a:r>
              <a:rPr lang="en-US" sz="2400"/>
              <a:t> Emergency Operations Committee (EOC)</a:t>
            </a:r>
            <a:endParaRPr/>
          </a:p>
          <a:p>
            <a:pPr marL="0" lvl="0" indent="-182880" algn="l" rtl="0">
              <a:lnSpc>
                <a:spcPct val="90000"/>
              </a:lnSpc>
              <a:spcBef>
                <a:spcPts val="1000"/>
              </a:spcBef>
              <a:spcAft>
                <a:spcPts val="0"/>
              </a:spcAft>
              <a:buClr>
                <a:schemeClr val="dk1"/>
              </a:buClr>
              <a:buSzPts val="2880"/>
              <a:buChar char="•"/>
            </a:pPr>
            <a:r>
              <a:rPr lang="en-US" sz="2400"/>
              <a:t> Plan activation</a:t>
            </a:r>
            <a:endParaRPr/>
          </a:p>
          <a:p>
            <a:pPr marL="0" lvl="0" indent="-182880" algn="l" rtl="0">
              <a:lnSpc>
                <a:spcPct val="90000"/>
              </a:lnSpc>
              <a:spcBef>
                <a:spcPts val="1000"/>
              </a:spcBef>
              <a:spcAft>
                <a:spcPts val="0"/>
              </a:spcAft>
              <a:buClr>
                <a:schemeClr val="dk1"/>
              </a:buClr>
              <a:buSzPts val="2880"/>
              <a:buChar char="•"/>
            </a:pPr>
            <a:r>
              <a:rPr lang="en-US" sz="2400"/>
              <a:t> Hierarchy of authority</a:t>
            </a:r>
            <a:endParaRPr/>
          </a:p>
          <a:p>
            <a:pPr marL="0" lvl="0" indent="-182880" algn="l" rtl="0">
              <a:lnSpc>
                <a:spcPct val="90000"/>
              </a:lnSpc>
              <a:spcBef>
                <a:spcPts val="1000"/>
              </a:spcBef>
              <a:spcAft>
                <a:spcPts val="0"/>
              </a:spcAft>
              <a:buClr>
                <a:schemeClr val="dk1"/>
              </a:buClr>
              <a:buSzPts val="2880"/>
              <a:buChar char="•"/>
            </a:pPr>
            <a:r>
              <a:rPr lang="en-US" sz="2400"/>
              <a:t> Roles and responsibilities </a:t>
            </a:r>
            <a:endParaRPr/>
          </a:p>
          <a:p>
            <a:pPr marL="0" lvl="0" indent="-182880" algn="l" rtl="0">
              <a:lnSpc>
                <a:spcPct val="90000"/>
              </a:lnSpc>
              <a:spcBef>
                <a:spcPts val="1000"/>
              </a:spcBef>
              <a:spcAft>
                <a:spcPts val="0"/>
              </a:spcAft>
              <a:buClr>
                <a:schemeClr val="dk1"/>
              </a:buClr>
              <a:buSzPts val="2880"/>
              <a:buChar char="•"/>
            </a:pPr>
            <a:r>
              <a:rPr lang="en-US" sz="2400"/>
              <a:t> Multi-sector participation </a:t>
            </a:r>
            <a:endParaRPr/>
          </a:p>
          <a:p>
            <a:pPr marL="0" lvl="0" indent="-182880" algn="l" rtl="0">
              <a:lnSpc>
                <a:spcPct val="90000"/>
              </a:lnSpc>
              <a:spcBef>
                <a:spcPts val="1000"/>
              </a:spcBef>
              <a:spcAft>
                <a:spcPts val="0"/>
              </a:spcAft>
              <a:buClr>
                <a:schemeClr val="dk1"/>
              </a:buClr>
              <a:buSzPts val="2880"/>
              <a:buChar char="•"/>
            </a:pPr>
            <a:r>
              <a:rPr lang="en-US" sz="2400"/>
              <a:t> Communication coordination</a:t>
            </a:r>
            <a:endParaRPr/>
          </a:p>
          <a:p>
            <a:pPr marL="0" lvl="0" indent="-182880" algn="l" rtl="0">
              <a:lnSpc>
                <a:spcPct val="90000"/>
              </a:lnSpc>
              <a:spcBef>
                <a:spcPts val="1000"/>
              </a:spcBef>
              <a:spcAft>
                <a:spcPts val="0"/>
              </a:spcAft>
              <a:buClr>
                <a:schemeClr val="dk1"/>
              </a:buClr>
              <a:buSzPts val="2880"/>
              <a:buChar char="•"/>
            </a:pPr>
            <a:r>
              <a:rPr lang="en-US" sz="2400"/>
              <a:t> Media relations</a:t>
            </a:r>
            <a:endParaRPr/>
          </a:p>
          <a:p>
            <a:pPr marL="0" lvl="0" indent="-182880" algn="l" rtl="0">
              <a:lnSpc>
                <a:spcPct val="90000"/>
              </a:lnSpc>
              <a:spcBef>
                <a:spcPts val="1000"/>
              </a:spcBef>
              <a:spcAft>
                <a:spcPts val="0"/>
              </a:spcAft>
              <a:buClr>
                <a:schemeClr val="dk1"/>
              </a:buClr>
              <a:buSzPts val="2880"/>
              <a:buChar char="•"/>
            </a:pPr>
            <a:r>
              <a:rPr lang="en-US" sz="2400"/>
              <a:t> Community Involvement</a:t>
            </a:r>
            <a:endParaRPr/>
          </a:p>
          <a:p>
            <a:pPr marL="0" lvl="0" indent="0" algn="l" rtl="0">
              <a:lnSpc>
                <a:spcPct val="90000"/>
              </a:lnSpc>
              <a:spcBef>
                <a:spcPts val="1000"/>
              </a:spcBef>
              <a:spcAft>
                <a:spcPts val="0"/>
              </a:spcAft>
              <a:buClr>
                <a:schemeClr val="dk1"/>
              </a:buClr>
              <a:buSzPts val="2880"/>
              <a:buNone/>
            </a:pPr>
            <a:endParaRPr sz="2400"/>
          </a:p>
        </p:txBody>
      </p:sp>
      <p:sp>
        <p:nvSpPr>
          <p:cNvPr id="212" name="Google Shape;212;p16"/>
          <p:cNvSpPr/>
          <p:nvPr/>
        </p:nvSpPr>
        <p:spPr>
          <a:xfrm>
            <a:off x="1933575" y="381000"/>
            <a:ext cx="5638800" cy="9906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3800"/>
              <a:buFont typeface="Arial"/>
              <a:buNone/>
            </a:pPr>
            <a:endParaRPr sz="3800" b="1" i="0" u="none" strike="noStrike" cap="none">
              <a:solidFill>
                <a:srgbClr val="CCEABC"/>
              </a:solidFill>
              <a:latin typeface="Arial"/>
              <a:ea typeface="Arial"/>
              <a:cs typeface="Arial"/>
              <a:sym typeface="Arial"/>
            </a:endParaRPr>
          </a:p>
        </p:txBody>
      </p:sp>
      <p:sp>
        <p:nvSpPr>
          <p:cNvPr id="213" name="Google Shape;213;p16"/>
          <p:cNvSpPr/>
          <p:nvPr/>
        </p:nvSpPr>
        <p:spPr>
          <a:xfrm>
            <a:off x="729050" y="381000"/>
            <a:ext cx="10858500" cy="9906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rgbClr val="151516"/>
                </a:solidFill>
                <a:latin typeface="Arial"/>
                <a:ea typeface="Arial"/>
                <a:cs typeface="Arial"/>
                <a:sym typeface="Arial"/>
              </a:rPr>
              <a:t>EMERGENCY PLAN: ORGANIZATION </a:t>
            </a:r>
            <a:endParaRPr sz="1400" b="0" i="0" u="none" strike="noStrike" cap="none">
              <a:solidFill>
                <a:srgbClr val="000000"/>
              </a:solidFill>
              <a:latin typeface="Arial"/>
              <a:ea typeface="Arial"/>
              <a:cs typeface="Arial"/>
              <a:sym typeface="Arial"/>
            </a:endParaRPr>
          </a:p>
        </p:txBody>
      </p:sp>
      <p:pic>
        <p:nvPicPr>
          <p:cNvPr id="214" name="Google Shape;214;p16" descr="A blue sign with white text&#10;&#10;Description automatically generated with medium confidence"/>
          <p:cNvPicPr preferRelativeResize="0"/>
          <p:nvPr/>
        </p:nvPicPr>
        <p:blipFill rotWithShape="1">
          <a:blip r:embed="rId3">
            <a:alphaModFix/>
          </a:blip>
          <a:srcRect/>
          <a:stretch/>
        </p:blipFill>
        <p:spPr>
          <a:xfrm>
            <a:off x="374766" y="5969114"/>
            <a:ext cx="1520852" cy="643864"/>
          </a:xfrm>
          <a:prstGeom prst="rect">
            <a:avLst/>
          </a:prstGeom>
          <a:noFill/>
          <a:ln>
            <a:noFill/>
          </a:ln>
        </p:spPr>
      </p:pic>
      <p:pic>
        <p:nvPicPr>
          <p:cNvPr id="215" name="Google Shape;215;p16"/>
          <p:cNvPicPr preferRelativeResize="0"/>
          <p:nvPr/>
        </p:nvPicPr>
        <p:blipFill rotWithShape="1">
          <a:blip r:embed="rId4">
            <a:alphaModFix/>
          </a:blip>
          <a:srcRect t="20065"/>
          <a:stretch/>
        </p:blipFill>
        <p:spPr>
          <a:xfrm>
            <a:off x="6585207" y="2337140"/>
            <a:ext cx="5002343" cy="2998948"/>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rgbClr val="0070C0"/>
        </a:solidFill>
        <a:effectLst/>
      </p:bgPr>
    </p:bg>
    <p:spTree>
      <p:nvGrpSpPr>
        <p:cNvPr id="1" name="Shape 221"/>
        <p:cNvGrpSpPr/>
        <p:nvPr/>
      </p:nvGrpSpPr>
      <p:grpSpPr>
        <a:xfrm>
          <a:off x="0" y="0"/>
          <a:ext cx="0" cy="0"/>
          <a:chOff x="0" y="0"/>
          <a:chExt cx="0" cy="0"/>
        </a:xfrm>
      </p:grpSpPr>
      <p:pic>
        <p:nvPicPr>
          <p:cNvPr id="222" name="Google Shape;222;p17" descr="j0292124"/>
          <p:cNvPicPr preferRelativeResize="0"/>
          <p:nvPr/>
        </p:nvPicPr>
        <p:blipFill rotWithShape="1">
          <a:blip r:embed="rId3">
            <a:alphaModFix/>
          </a:blip>
          <a:srcRect/>
          <a:stretch/>
        </p:blipFill>
        <p:spPr>
          <a:xfrm>
            <a:off x="3286125" y="5414964"/>
            <a:ext cx="762000" cy="746125"/>
          </a:xfrm>
          <a:prstGeom prst="rect">
            <a:avLst/>
          </a:prstGeom>
          <a:noFill/>
          <a:ln>
            <a:noFill/>
          </a:ln>
        </p:spPr>
      </p:pic>
      <p:pic>
        <p:nvPicPr>
          <p:cNvPr id="223" name="Google Shape;223;p17" descr="j0183478"/>
          <p:cNvPicPr preferRelativeResize="0"/>
          <p:nvPr/>
        </p:nvPicPr>
        <p:blipFill rotWithShape="1">
          <a:blip r:embed="rId4">
            <a:alphaModFix/>
          </a:blip>
          <a:srcRect/>
          <a:stretch/>
        </p:blipFill>
        <p:spPr>
          <a:xfrm>
            <a:off x="2524125" y="3525839"/>
            <a:ext cx="685800" cy="669925"/>
          </a:xfrm>
          <a:prstGeom prst="rect">
            <a:avLst/>
          </a:prstGeom>
          <a:noFill/>
          <a:ln>
            <a:noFill/>
          </a:ln>
        </p:spPr>
      </p:pic>
      <p:pic>
        <p:nvPicPr>
          <p:cNvPr id="224" name="Google Shape;224;p17" descr="j0199861"/>
          <p:cNvPicPr preferRelativeResize="0"/>
          <p:nvPr/>
        </p:nvPicPr>
        <p:blipFill rotWithShape="1">
          <a:blip r:embed="rId5">
            <a:alphaModFix/>
          </a:blip>
          <a:srcRect/>
          <a:stretch/>
        </p:blipFill>
        <p:spPr>
          <a:xfrm>
            <a:off x="1838325" y="3038475"/>
            <a:ext cx="762000" cy="700088"/>
          </a:xfrm>
          <a:prstGeom prst="rect">
            <a:avLst/>
          </a:prstGeom>
          <a:noFill/>
          <a:ln>
            <a:noFill/>
          </a:ln>
        </p:spPr>
      </p:pic>
      <p:pic>
        <p:nvPicPr>
          <p:cNvPr id="225" name="Google Shape;225;p17" descr="j0318236"/>
          <p:cNvPicPr preferRelativeResize="0"/>
          <p:nvPr/>
        </p:nvPicPr>
        <p:blipFill rotWithShape="1">
          <a:blip r:embed="rId6">
            <a:alphaModFix/>
          </a:blip>
          <a:srcRect/>
          <a:stretch/>
        </p:blipFill>
        <p:spPr>
          <a:xfrm>
            <a:off x="1762126" y="5033964"/>
            <a:ext cx="676275" cy="827087"/>
          </a:xfrm>
          <a:prstGeom prst="rect">
            <a:avLst/>
          </a:prstGeom>
          <a:noFill/>
          <a:ln>
            <a:noFill/>
          </a:ln>
        </p:spPr>
      </p:pic>
      <p:pic>
        <p:nvPicPr>
          <p:cNvPr id="226" name="Google Shape;226;p17" descr="j0343455"/>
          <p:cNvPicPr preferRelativeResize="0"/>
          <p:nvPr/>
        </p:nvPicPr>
        <p:blipFill rotWithShape="1">
          <a:blip r:embed="rId7">
            <a:alphaModFix/>
          </a:blip>
          <a:srcRect/>
          <a:stretch/>
        </p:blipFill>
        <p:spPr>
          <a:xfrm>
            <a:off x="4922839" y="2595564"/>
            <a:ext cx="1792287" cy="1787525"/>
          </a:xfrm>
          <a:prstGeom prst="rect">
            <a:avLst/>
          </a:prstGeom>
          <a:noFill/>
          <a:ln>
            <a:noFill/>
          </a:ln>
        </p:spPr>
      </p:pic>
      <p:pic>
        <p:nvPicPr>
          <p:cNvPr id="227" name="Google Shape;227;p17" descr="j0242143"/>
          <p:cNvPicPr preferRelativeResize="0"/>
          <p:nvPr/>
        </p:nvPicPr>
        <p:blipFill rotWithShape="1">
          <a:blip r:embed="rId8">
            <a:alphaModFix/>
          </a:blip>
          <a:srcRect/>
          <a:stretch/>
        </p:blipFill>
        <p:spPr>
          <a:xfrm>
            <a:off x="1685925" y="3662363"/>
            <a:ext cx="668338" cy="685800"/>
          </a:xfrm>
          <a:prstGeom prst="rect">
            <a:avLst/>
          </a:prstGeom>
          <a:noFill/>
          <a:ln>
            <a:noFill/>
          </a:ln>
        </p:spPr>
      </p:pic>
      <p:pic>
        <p:nvPicPr>
          <p:cNvPr id="228" name="Google Shape;228;p17" descr="j0295071"/>
          <p:cNvPicPr preferRelativeResize="0"/>
          <p:nvPr/>
        </p:nvPicPr>
        <p:blipFill rotWithShape="1">
          <a:blip r:embed="rId9">
            <a:alphaModFix/>
          </a:blip>
          <a:srcRect/>
          <a:stretch/>
        </p:blipFill>
        <p:spPr>
          <a:xfrm>
            <a:off x="4733925" y="2138363"/>
            <a:ext cx="838200" cy="747712"/>
          </a:xfrm>
          <a:prstGeom prst="rect">
            <a:avLst/>
          </a:prstGeom>
          <a:noFill/>
          <a:ln>
            <a:noFill/>
          </a:ln>
        </p:spPr>
      </p:pic>
      <p:pic>
        <p:nvPicPr>
          <p:cNvPr id="229" name="Google Shape;229;p17" descr="j0233018"/>
          <p:cNvPicPr preferRelativeResize="0"/>
          <p:nvPr/>
        </p:nvPicPr>
        <p:blipFill rotWithShape="1">
          <a:blip r:embed="rId10">
            <a:alphaModFix/>
          </a:blip>
          <a:srcRect/>
          <a:stretch/>
        </p:blipFill>
        <p:spPr>
          <a:xfrm>
            <a:off x="9012239" y="2900363"/>
            <a:ext cx="674687" cy="685800"/>
          </a:xfrm>
          <a:prstGeom prst="rect">
            <a:avLst/>
          </a:prstGeom>
          <a:noFill/>
          <a:ln>
            <a:noFill/>
          </a:ln>
        </p:spPr>
      </p:pic>
      <p:pic>
        <p:nvPicPr>
          <p:cNvPr id="230" name="Google Shape;230;p17" descr="j0233018"/>
          <p:cNvPicPr preferRelativeResize="0"/>
          <p:nvPr/>
        </p:nvPicPr>
        <p:blipFill rotWithShape="1">
          <a:blip r:embed="rId10">
            <a:alphaModFix/>
          </a:blip>
          <a:srcRect/>
          <a:stretch/>
        </p:blipFill>
        <p:spPr>
          <a:xfrm>
            <a:off x="9012239" y="4043363"/>
            <a:ext cx="674687" cy="685800"/>
          </a:xfrm>
          <a:prstGeom prst="rect">
            <a:avLst/>
          </a:prstGeom>
          <a:noFill/>
          <a:ln>
            <a:noFill/>
          </a:ln>
        </p:spPr>
      </p:pic>
      <p:pic>
        <p:nvPicPr>
          <p:cNvPr id="231" name="Google Shape;231;p17" descr="j0233018"/>
          <p:cNvPicPr preferRelativeResize="0"/>
          <p:nvPr/>
        </p:nvPicPr>
        <p:blipFill rotWithShape="1">
          <a:blip r:embed="rId11">
            <a:alphaModFix/>
          </a:blip>
          <a:srcRect/>
          <a:stretch/>
        </p:blipFill>
        <p:spPr>
          <a:xfrm>
            <a:off x="8924926" y="5186363"/>
            <a:ext cx="911225" cy="925512"/>
          </a:xfrm>
          <a:prstGeom prst="rect">
            <a:avLst/>
          </a:prstGeom>
          <a:noFill/>
          <a:ln>
            <a:noFill/>
          </a:ln>
        </p:spPr>
      </p:pic>
      <p:pic>
        <p:nvPicPr>
          <p:cNvPr id="232" name="Google Shape;232;p17" descr="j0233018"/>
          <p:cNvPicPr preferRelativeResize="0"/>
          <p:nvPr/>
        </p:nvPicPr>
        <p:blipFill rotWithShape="1">
          <a:blip r:embed="rId10">
            <a:alphaModFix/>
          </a:blip>
          <a:srcRect/>
          <a:stretch/>
        </p:blipFill>
        <p:spPr>
          <a:xfrm>
            <a:off x="2066925" y="1909763"/>
            <a:ext cx="674688" cy="685800"/>
          </a:xfrm>
          <a:prstGeom prst="rect">
            <a:avLst/>
          </a:prstGeom>
          <a:noFill/>
          <a:ln>
            <a:noFill/>
          </a:ln>
        </p:spPr>
      </p:pic>
      <p:cxnSp>
        <p:nvCxnSpPr>
          <p:cNvPr id="233" name="Google Shape;233;p17"/>
          <p:cNvCxnSpPr/>
          <p:nvPr/>
        </p:nvCxnSpPr>
        <p:spPr>
          <a:xfrm rot="10800000" flipH="1">
            <a:off x="4048125" y="4500563"/>
            <a:ext cx="914400" cy="914400"/>
          </a:xfrm>
          <a:prstGeom prst="straightConnector1">
            <a:avLst/>
          </a:prstGeom>
          <a:noFill/>
          <a:ln w="9525" cap="flat" cmpd="sng">
            <a:solidFill>
              <a:srgbClr val="00FFFF"/>
            </a:solidFill>
            <a:prstDash val="solid"/>
            <a:round/>
            <a:headEnd type="triangle" w="med" len="med"/>
            <a:tailEnd type="triangle" w="med" len="med"/>
          </a:ln>
        </p:spPr>
      </p:cxnSp>
      <p:pic>
        <p:nvPicPr>
          <p:cNvPr id="234" name="Google Shape;234;p17" descr="j0233018"/>
          <p:cNvPicPr preferRelativeResize="0"/>
          <p:nvPr/>
        </p:nvPicPr>
        <p:blipFill rotWithShape="1">
          <a:blip r:embed="rId11">
            <a:alphaModFix/>
          </a:blip>
          <a:srcRect/>
          <a:stretch/>
        </p:blipFill>
        <p:spPr>
          <a:xfrm>
            <a:off x="5267326" y="5338763"/>
            <a:ext cx="911225" cy="925512"/>
          </a:xfrm>
          <a:prstGeom prst="rect">
            <a:avLst/>
          </a:prstGeom>
          <a:noFill/>
          <a:ln>
            <a:noFill/>
          </a:ln>
        </p:spPr>
      </p:pic>
      <p:cxnSp>
        <p:nvCxnSpPr>
          <p:cNvPr id="235" name="Google Shape;235;p17"/>
          <p:cNvCxnSpPr/>
          <p:nvPr/>
        </p:nvCxnSpPr>
        <p:spPr>
          <a:xfrm>
            <a:off x="6943725" y="4195763"/>
            <a:ext cx="1828800" cy="1295400"/>
          </a:xfrm>
          <a:prstGeom prst="straightConnector1">
            <a:avLst/>
          </a:prstGeom>
          <a:noFill/>
          <a:ln w="9525" cap="flat" cmpd="sng">
            <a:solidFill>
              <a:srgbClr val="00FFFF"/>
            </a:solidFill>
            <a:prstDash val="solid"/>
            <a:round/>
            <a:headEnd type="triangle" w="med" len="med"/>
            <a:tailEnd type="triangle" w="med" len="med"/>
          </a:ln>
        </p:spPr>
      </p:cxnSp>
      <p:sp>
        <p:nvSpPr>
          <p:cNvPr id="236" name="Google Shape;236;p17"/>
          <p:cNvSpPr/>
          <p:nvPr/>
        </p:nvSpPr>
        <p:spPr>
          <a:xfrm>
            <a:off x="5648326" y="762001"/>
            <a:ext cx="371475" cy="385763"/>
          </a:xfrm>
          <a:prstGeom prst="upDownArrow">
            <a:avLst>
              <a:gd name="adj1" fmla="val 50000"/>
              <a:gd name="adj2" fmla="val 26668"/>
            </a:avLst>
          </a:prstGeom>
          <a:solidFill>
            <a:srgbClr val="FFC000"/>
          </a:solidFill>
          <a:ln w="9525" cap="flat" cmpd="sng">
            <a:solidFill>
              <a:schemeClr val="dk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7" name="Google Shape;237;p17"/>
          <p:cNvSpPr txBox="1"/>
          <p:nvPr/>
        </p:nvSpPr>
        <p:spPr>
          <a:xfrm rot="5400000">
            <a:off x="5690713" y="862013"/>
            <a:ext cx="286698" cy="185738"/>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2400"/>
              <a:buFont typeface="Arial"/>
              <a:buNone/>
            </a:pPr>
            <a:endParaRPr sz="2400" b="0" i="0" u="none" strike="noStrike" cap="none">
              <a:solidFill>
                <a:schemeClr val="dk1"/>
              </a:solidFill>
              <a:latin typeface="Times New Roman"/>
              <a:ea typeface="Times New Roman"/>
              <a:cs typeface="Times New Roman"/>
              <a:sym typeface="Times New Roman"/>
            </a:endParaRPr>
          </a:p>
        </p:txBody>
      </p:sp>
      <p:sp>
        <p:nvSpPr>
          <p:cNvPr id="238" name="Google Shape;238;p17"/>
          <p:cNvSpPr txBox="1"/>
          <p:nvPr/>
        </p:nvSpPr>
        <p:spPr>
          <a:xfrm>
            <a:off x="4343400" y="1071563"/>
            <a:ext cx="3151188" cy="6461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3505D"/>
              </a:buClr>
              <a:buSzPts val="3600"/>
              <a:buFont typeface="Arial"/>
              <a:buNone/>
            </a:pPr>
            <a:r>
              <a:rPr lang="en-US" sz="3600" b="1" i="0" u="none" strike="noStrike" cap="none">
                <a:solidFill>
                  <a:srgbClr val="03505D"/>
                </a:solidFill>
                <a:highlight>
                  <a:srgbClr val="FFFF00"/>
                </a:highlight>
                <a:latin typeface="Arial"/>
                <a:ea typeface="Arial"/>
                <a:cs typeface="Arial"/>
                <a:sym typeface="Arial"/>
              </a:rPr>
              <a:t>HEALTH EOC</a:t>
            </a:r>
            <a:endParaRPr sz="1400" b="0" i="0" u="none" strike="noStrike" cap="none">
              <a:solidFill>
                <a:srgbClr val="000000"/>
              </a:solidFill>
              <a:latin typeface="Arial"/>
              <a:ea typeface="Arial"/>
              <a:cs typeface="Arial"/>
              <a:sym typeface="Arial"/>
            </a:endParaRPr>
          </a:p>
        </p:txBody>
      </p:sp>
      <p:sp>
        <p:nvSpPr>
          <p:cNvPr id="239" name="Google Shape;239;p17"/>
          <p:cNvSpPr txBox="1"/>
          <p:nvPr/>
        </p:nvSpPr>
        <p:spPr>
          <a:xfrm>
            <a:off x="2600326" y="6286500"/>
            <a:ext cx="2028825" cy="27463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200"/>
              <a:buFont typeface="Arial"/>
              <a:buNone/>
            </a:pPr>
            <a:r>
              <a:rPr lang="en-US" sz="1200" b="1" i="0" u="none" strike="noStrike" cap="none">
                <a:solidFill>
                  <a:schemeClr val="lt1"/>
                </a:solidFill>
                <a:latin typeface="Arial"/>
                <a:ea typeface="Arial"/>
                <a:cs typeface="Arial"/>
                <a:sym typeface="Arial"/>
              </a:rPr>
              <a:t>HEALTH SURVEILLANCE</a:t>
            </a:r>
            <a:endParaRPr sz="1200" b="1" i="0" u="none" strike="noStrike" cap="none">
              <a:solidFill>
                <a:schemeClr val="lt1"/>
              </a:solidFill>
              <a:latin typeface="Arial"/>
              <a:ea typeface="Arial"/>
              <a:cs typeface="Arial"/>
              <a:sym typeface="Arial"/>
            </a:endParaRPr>
          </a:p>
        </p:txBody>
      </p:sp>
      <p:sp>
        <p:nvSpPr>
          <p:cNvPr id="240" name="Google Shape;240;p17"/>
          <p:cNvSpPr txBox="1"/>
          <p:nvPr/>
        </p:nvSpPr>
        <p:spPr>
          <a:xfrm>
            <a:off x="8610601" y="6148389"/>
            <a:ext cx="1724025" cy="5492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000"/>
              <a:buFont typeface="Arial"/>
              <a:buNone/>
            </a:pPr>
            <a:r>
              <a:rPr lang="en-US" sz="1000" b="1" i="0" u="none" strike="noStrike" cap="none">
                <a:solidFill>
                  <a:schemeClr val="lt1"/>
                </a:solidFill>
                <a:latin typeface="Arial"/>
                <a:ea typeface="Arial"/>
                <a:cs typeface="Arial"/>
                <a:sym typeface="Arial"/>
              </a:rPr>
              <a:t>MANAGEMENT AND CONTROL OF SHELTERS</a:t>
            </a:r>
            <a:endParaRPr sz="1000" b="1" i="0" u="none" strike="noStrike" cap="none">
              <a:solidFill>
                <a:schemeClr val="lt1"/>
              </a:solidFill>
              <a:latin typeface="Arial"/>
              <a:ea typeface="Arial"/>
              <a:cs typeface="Arial"/>
              <a:sym typeface="Arial"/>
            </a:endParaRPr>
          </a:p>
        </p:txBody>
      </p:sp>
      <p:sp>
        <p:nvSpPr>
          <p:cNvPr id="241" name="Google Shape;241;p17"/>
          <p:cNvSpPr txBox="1"/>
          <p:nvPr/>
        </p:nvSpPr>
        <p:spPr>
          <a:xfrm>
            <a:off x="5022851" y="6340475"/>
            <a:ext cx="2179613" cy="52320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400"/>
              <a:buFont typeface="Arial"/>
              <a:buNone/>
            </a:pPr>
            <a:r>
              <a:rPr lang="en-US" sz="1400" b="1" i="0" u="none" strike="noStrike" cap="none">
                <a:solidFill>
                  <a:schemeClr val="lt1"/>
                </a:solidFill>
                <a:latin typeface="Arial"/>
                <a:ea typeface="Arial"/>
                <a:cs typeface="Arial"/>
                <a:sym typeface="Arial"/>
              </a:rPr>
              <a:t>HEALTH DAMAGE AND</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400"/>
              <a:buFont typeface="Arial"/>
              <a:buNone/>
            </a:pPr>
            <a:r>
              <a:rPr lang="en-US" sz="1400" b="1" i="0" u="none" strike="noStrike" cap="none">
                <a:solidFill>
                  <a:schemeClr val="lt1"/>
                </a:solidFill>
                <a:latin typeface="Arial"/>
                <a:ea typeface="Arial"/>
                <a:cs typeface="Arial"/>
                <a:sym typeface="Arial"/>
              </a:rPr>
              <a:t>NEEDS ASSESSMENT</a:t>
            </a:r>
            <a:endParaRPr sz="1400" b="1" i="0" u="none" strike="noStrike" cap="none">
              <a:solidFill>
                <a:schemeClr val="lt1"/>
              </a:solidFill>
              <a:latin typeface="Arial"/>
              <a:ea typeface="Arial"/>
              <a:cs typeface="Arial"/>
              <a:sym typeface="Arial"/>
            </a:endParaRPr>
          </a:p>
        </p:txBody>
      </p:sp>
      <p:sp>
        <p:nvSpPr>
          <p:cNvPr id="242" name="Google Shape;242;p17"/>
          <p:cNvSpPr txBox="1"/>
          <p:nvPr/>
        </p:nvSpPr>
        <p:spPr>
          <a:xfrm>
            <a:off x="8696325" y="4827589"/>
            <a:ext cx="1479550" cy="27463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200"/>
              <a:buFont typeface="Arial"/>
              <a:buNone/>
            </a:pPr>
            <a:r>
              <a:rPr lang="en-US" sz="1200" b="1" i="0" u="none" strike="noStrike" cap="none">
                <a:solidFill>
                  <a:schemeClr val="lt1"/>
                </a:solidFill>
                <a:latin typeface="Arial"/>
                <a:ea typeface="Arial"/>
                <a:cs typeface="Arial"/>
                <a:sym typeface="Arial"/>
              </a:rPr>
              <a:t>MENTAL HEALTH</a:t>
            </a:r>
            <a:endParaRPr sz="1200" b="1" i="0" u="none" strike="noStrike" cap="none">
              <a:solidFill>
                <a:schemeClr val="lt1"/>
              </a:solidFill>
              <a:latin typeface="Arial"/>
              <a:ea typeface="Arial"/>
              <a:cs typeface="Arial"/>
              <a:sym typeface="Arial"/>
            </a:endParaRPr>
          </a:p>
        </p:txBody>
      </p:sp>
      <p:sp>
        <p:nvSpPr>
          <p:cNvPr id="243" name="Google Shape;243;p17"/>
          <p:cNvSpPr txBox="1"/>
          <p:nvPr/>
        </p:nvSpPr>
        <p:spPr>
          <a:xfrm>
            <a:off x="8391525" y="3608389"/>
            <a:ext cx="1360488" cy="27463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200"/>
              <a:buFont typeface="Arial"/>
              <a:buNone/>
            </a:pPr>
            <a:r>
              <a:rPr lang="en-US" sz="1200" b="1" i="0" u="none" strike="noStrike" cap="none">
                <a:solidFill>
                  <a:schemeClr val="lt1"/>
                </a:solidFill>
                <a:latin typeface="Arial"/>
                <a:ea typeface="Arial"/>
                <a:cs typeface="Arial"/>
                <a:sym typeface="Arial"/>
              </a:rPr>
              <a:t>MOTHER-CHILD</a:t>
            </a:r>
            <a:endParaRPr sz="1200" b="1" i="0" u="none" strike="noStrike" cap="none">
              <a:solidFill>
                <a:schemeClr val="lt1"/>
              </a:solidFill>
              <a:latin typeface="Arial"/>
              <a:ea typeface="Arial"/>
              <a:cs typeface="Arial"/>
              <a:sym typeface="Arial"/>
            </a:endParaRPr>
          </a:p>
        </p:txBody>
      </p:sp>
      <p:sp>
        <p:nvSpPr>
          <p:cNvPr id="244" name="Google Shape;244;p17"/>
          <p:cNvSpPr txBox="1"/>
          <p:nvPr/>
        </p:nvSpPr>
        <p:spPr>
          <a:xfrm>
            <a:off x="1533526" y="4348164"/>
            <a:ext cx="2194809" cy="64631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200"/>
              <a:buFont typeface="Arial"/>
              <a:buNone/>
            </a:pPr>
            <a:r>
              <a:rPr lang="en-US" sz="1200" b="1" i="0" u="none" strike="noStrike" cap="none">
                <a:solidFill>
                  <a:schemeClr val="lt1"/>
                </a:solidFill>
                <a:latin typeface="Arial"/>
                <a:ea typeface="Arial"/>
                <a:cs typeface="Arial"/>
                <a:sym typeface="Arial"/>
              </a:rPr>
              <a:t>COMMUNICATION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200"/>
              <a:buFont typeface="Arial"/>
              <a:buNone/>
            </a:pPr>
            <a:r>
              <a:rPr lang="en-US" sz="1200" b="1" i="0" u="none" strike="noStrike" cap="none">
                <a:solidFill>
                  <a:schemeClr val="lt1"/>
                </a:solidFill>
                <a:latin typeface="Arial"/>
                <a:ea typeface="Arial"/>
                <a:cs typeface="Arial"/>
                <a:sym typeface="Arial"/>
              </a:rPr>
              <a:t>               AND</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200"/>
              <a:buFont typeface="Arial"/>
              <a:buNone/>
            </a:pPr>
            <a:r>
              <a:rPr lang="en-US" sz="1200" b="1" i="0" u="none" strike="noStrike" cap="none">
                <a:solidFill>
                  <a:schemeClr val="lt1"/>
                </a:solidFill>
                <a:latin typeface="Arial"/>
                <a:ea typeface="Arial"/>
                <a:cs typeface="Arial"/>
                <a:sym typeface="Arial"/>
              </a:rPr>
              <a:t>COMPUTER TECHNOLOGY</a:t>
            </a:r>
            <a:endParaRPr sz="1200" b="1" i="0" u="none" strike="noStrike" cap="none">
              <a:solidFill>
                <a:schemeClr val="lt1"/>
              </a:solidFill>
              <a:latin typeface="Arial"/>
              <a:ea typeface="Arial"/>
              <a:cs typeface="Arial"/>
              <a:sym typeface="Arial"/>
            </a:endParaRPr>
          </a:p>
        </p:txBody>
      </p:sp>
      <p:sp>
        <p:nvSpPr>
          <p:cNvPr id="245" name="Google Shape;245;p17"/>
          <p:cNvSpPr txBox="1"/>
          <p:nvPr/>
        </p:nvSpPr>
        <p:spPr>
          <a:xfrm>
            <a:off x="1906588" y="2693989"/>
            <a:ext cx="1008062" cy="27463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200"/>
              <a:buFont typeface="Arial"/>
              <a:buNone/>
            </a:pPr>
            <a:r>
              <a:rPr lang="en-US" sz="1200" b="1" i="0" u="none" strike="noStrike" cap="none">
                <a:solidFill>
                  <a:schemeClr val="lt1"/>
                </a:solidFill>
                <a:latin typeface="Arial"/>
                <a:ea typeface="Arial"/>
                <a:cs typeface="Arial"/>
                <a:sym typeface="Arial"/>
              </a:rPr>
              <a:t>LOGISTICS</a:t>
            </a:r>
            <a:endParaRPr sz="1200" b="1" i="0" u="none" strike="noStrike" cap="none">
              <a:solidFill>
                <a:schemeClr val="lt1"/>
              </a:solidFill>
              <a:latin typeface="Arial"/>
              <a:ea typeface="Arial"/>
              <a:cs typeface="Arial"/>
              <a:sym typeface="Arial"/>
            </a:endParaRPr>
          </a:p>
        </p:txBody>
      </p:sp>
      <p:sp>
        <p:nvSpPr>
          <p:cNvPr id="246" name="Google Shape;246;p17"/>
          <p:cNvSpPr txBox="1"/>
          <p:nvPr/>
        </p:nvSpPr>
        <p:spPr>
          <a:xfrm>
            <a:off x="6867526" y="5948363"/>
            <a:ext cx="1133475" cy="457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200"/>
              <a:buFont typeface="Arial"/>
              <a:buNone/>
            </a:pPr>
            <a:r>
              <a:rPr lang="en-US" sz="1200" b="1" i="0" u="none" strike="noStrike" cap="none">
                <a:solidFill>
                  <a:schemeClr val="lt1"/>
                </a:solidFill>
                <a:latin typeface="Arial"/>
                <a:ea typeface="Arial"/>
                <a:cs typeface="Arial"/>
                <a:sym typeface="Arial"/>
              </a:rPr>
              <a:t>  EXTERNAL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200"/>
              <a:buFont typeface="Arial"/>
              <a:buNone/>
            </a:pPr>
            <a:r>
              <a:rPr lang="en-US" sz="1200" b="1" i="0" u="none" strike="noStrike" cap="none">
                <a:solidFill>
                  <a:schemeClr val="lt1"/>
                </a:solidFill>
                <a:latin typeface="Arial"/>
                <a:ea typeface="Arial"/>
                <a:cs typeface="Arial"/>
                <a:sym typeface="Arial"/>
              </a:rPr>
              <a:t>    HELP</a:t>
            </a:r>
            <a:endParaRPr sz="1200" b="1" i="0" u="none" strike="noStrike" cap="none">
              <a:solidFill>
                <a:schemeClr val="lt1"/>
              </a:solidFill>
              <a:latin typeface="Arial"/>
              <a:ea typeface="Arial"/>
              <a:cs typeface="Arial"/>
              <a:sym typeface="Arial"/>
            </a:endParaRPr>
          </a:p>
        </p:txBody>
      </p:sp>
      <p:sp>
        <p:nvSpPr>
          <p:cNvPr id="247" name="Google Shape;247;p17"/>
          <p:cNvSpPr txBox="1"/>
          <p:nvPr/>
        </p:nvSpPr>
        <p:spPr>
          <a:xfrm>
            <a:off x="1524000" y="5899150"/>
            <a:ext cx="1150938" cy="457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200"/>
              <a:buFont typeface="Arial"/>
              <a:buNone/>
            </a:pPr>
            <a:r>
              <a:rPr lang="en-US" sz="1200" b="1" i="0" u="none" strike="noStrike" cap="none">
                <a:solidFill>
                  <a:schemeClr val="lt1"/>
                </a:solidFill>
                <a:latin typeface="Arial"/>
                <a:ea typeface="Arial"/>
                <a:cs typeface="Arial"/>
                <a:sym typeface="Arial"/>
              </a:rPr>
              <a:t>PUBLIC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200"/>
              <a:buFont typeface="Arial"/>
              <a:buNone/>
            </a:pPr>
            <a:r>
              <a:rPr lang="en-US" sz="1200" b="1" i="0" u="none" strike="noStrike" cap="none">
                <a:solidFill>
                  <a:schemeClr val="lt1"/>
                </a:solidFill>
                <a:latin typeface="Arial"/>
                <a:ea typeface="Arial"/>
                <a:cs typeface="Arial"/>
                <a:sym typeface="Arial"/>
              </a:rPr>
              <a:t>  RELATIONS</a:t>
            </a:r>
            <a:endParaRPr sz="1200" b="1" i="0" u="none" strike="noStrike" cap="none">
              <a:solidFill>
                <a:schemeClr val="lt1"/>
              </a:solidFill>
              <a:latin typeface="Arial"/>
              <a:ea typeface="Arial"/>
              <a:cs typeface="Arial"/>
              <a:sym typeface="Arial"/>
            </a:endParaRPr>
          </a:p>
        </p:txBody>
      </p:sp>
      <p:cxnSp>
        <p:nvCxnSpPr>
          <p:cNvPr id="248" name="Google Shape;248;p17"/>
          <p:cNvCxnSpPr/>
          <p:nvPr/>
        </p:nvCxnSpPr>
        <p:spPr>
          <a:xfrm rot="10800000" flipH="1">
            <a:off x="2752725" y="3662363"/>
            <a:ext cx="2057400" cy="1524000"/>
          </a:xfrm>
          <a:prstGeom prst="straightConnector1">
            <a:avLst/>
          </a:prstGeom>
          <a:noFill/>
          <a:ln w="9525" cap="flat" cmpd="sng">
            <a:solidFill>
              <a:srgbClr val="00FFFF"/>
            </a:solidFill>
            <a:prstDash val="solid"/>
            <a:round/>
            <a:headEnd type="triangle" w="med" len="med"/>
            <a:tailEnd type="triangle" w="med" len="med"/>
          </a:ln>
        </p:spPr>
      </p:cxnSp>
      <p:sp>
        <p:nvSpPr>
          <p:cNvPr id="249" name="Google Shape;249;p17"/>
          <p:cNvSpPr txBox="1"/>
          <p:nvPr/>
        </p:nvSpPr>
        <p:spPr>
          <a:xfrm>
            <a:off x="8766175" y="2138364"/>
            <a:ext cx="1377950" cy="64631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200"/>
              <a:buFont typeface="Arial"/>
              <a:buNone/>
            </a:pPr>
            <a:r>
              <a:rPr lang="en-US" sz="1200" b="1" i="0" u="none" strike="noStrike" cap="none">
                <a:solidFill>
                  <a:schemeClr val="lt1"/>
                </a:solidFill>
                <a:latin typeface="Arial"/>
                <a:ea typeface="Arial"/>
                <a:cs typeface="Arial"/>
                <a:sym typeface="Arial"/>
              </a:rPr>
              <a:t>PREHOSPITAL AND HOSPITAL CARE</a:t>
            </a:r>
            <a:endParaRPr sz="1200" b="1" i="0" u="none" strike="noStrike" cap="none">
              <a:solidFill>
                <a:schemeClr val="lt1"/>
              </a:solidFill>
              <a:latin typeface="Arial"/>
              <a:ea typeface="Arial"/>
              <a:cs typeface="Arial"/>
              <a:sym typeface="Arial"/>
            </a:endParaRPr>
          </a:p>
        </p:txBody>
      </p:sp>
      <p:pic>
        <p:nvPicPr>
          <p:cNvPr id="250" name="Google Shape;250;p17" descr="j0186002"/>
          <p:cNvPicPr preferRelativeResize="0"/>
          <p:nvPr/>
        </p:nvPicPr>
        <p:blipFill rotWithShape="1">
          <a:blip r:embed="rId12">
            <a:alphaModFix/>
          </a:blip>
          <a:srcRect/>
          <a:stretch/>
        </p:blipFill>
        <p:spPr>
          <a:xfrm>
            <a:off x="9021763" y="1300163"/>
            <a:ext cx="741362" cy="762000"/>
          </a:xfrm>
          <a:prstGeom prst="rect">
            <a:avLst/>
          </a:prstGeom>
          <a:noFill/>
          <a:ln>
            <a:noFill/>
          </a:ln>
        </p:spPr>
      </p:pic>
      <p:cxnSp>
        <p:nvCxnSpPr>
          <p:cNvPr id="251" name="Google Shape;251;p17"/>
          <p:cNvCxnSpPr/>
          <p:nvPr/>
        </p:nvCxnSpPr>
        <p:spPr>
          <a:xfrm rot="10800000" flipH="1">
            <a:off x="3286125" y="3281363"/>
            <a:ext cx="1447800" cy="304800"/>
          </a:xfrm>
          <a:prstGeom prst="straightConnector1">
            <a:avLst/>
          </a:prstGeom>
          <a:noFill/>
          <a:ln w="9525" cap="flat" cmpd="sng">
            <a:solidFill>
              <a:srgbClr val="00FFFF"/>
            </a:solidFill>
            <a:prstDash val="solid"/>
            <a:round/>
            <a:headEnd type="triangle" w="med" len="med"/>
            <a:tailEnd type="triangle" w="med" len="med"/>
          </a:ln>
        </p:spPr>
      </p:cxnSp>
      <p:cxnSp>
        <p:nvCxnSpPr>
          <p:cNvPr id="252" name="Google Shape;252;p17"/>
          <p:cNvCxnSpPr/>
          <p:nvPr/>
        </p:nvCxnSpPr>
        <p:spPr>
          <a:xfrm>
            <a:off x="2981325" y="2290763"/>
            <a:ext cx="1676400" cy="457200"/>
          </a:xfrm>
          <a:prstGeom prst="straightConnector1">
            <a:avLst/>
          </a:prstGeom>
          <a:noFill/>
          <a:ln w="9525" cap="flat" cmpd="sng">
            <a:solidFill>
              <a:srgbClr val="00FFFF"/>
            </a:solidFill>
            <a:prstDash val="solid"/>
            <a:round/>
            <a:headEnd type="triangle" w="med" len="med"/>
            <a:tailEnd type="triangle" w="med" len="med"/>
          </a:ln>
        </p:spPr>
      </p:cxnSp>
      <p:cxnSp>
        <p:nvCxnSpPr>
          <p:cNvPr id="253" name="Google Shape;253;p17"/>
          <p:cNvCxnSpPr/>
          <p:nvPr/>
        </p:nvCxnSpPr>
        <p:spPr>
          <a:xfrm rot="10800000" flipH="1">
            <a:off x="7019925" y="1909763"/>
            <a:ext cx="1828800" cy="1066800"/>
          </a:xfrm>
          <a:prstGeom prst="straightConnector1">
            <a:avLst/>
          </a:prstGeom>
          <a:noFill/>
          <a:ln w="9525" cap="flat" cmpd="sng">
            <a:solidFill>
              <a:srgbClr val="00FFFF"/>
            </a:solidFill>
            <a:prstDash val="solid"/>
            <a:round/>
            <a:headEnd type="triangle" w="med" len="med"/>
            <a:tailEnd type="triangle" w="med" len="med"/>
          </a:ln>
        </p:spPr>
      </p:cxnSp>
      <p:pic>
        <p:nvPicPr>
          <p:cNvPr id="254" name="Google Shape;254;p17" descr="j0335112"/>
          <p:cNvPicPr preferRelativeResize="0"/>
          <p:nvPr/>
        </p:nvPicPr>
        <p:blipFill rotWithShape="1">
          <a:blip r:embed="rId13">
            <a:alphaModFix/>
          </a:blip>
          <a:srcRect/>
          <a:stretch/>
        </p:blipFill>
        <p:spPr>
          <a:xfrm>
            <a:off x="7172325" y="5262563"/>
            <a:ext cx="685800" cy="685800"/>
          </a:xfrm>
          <a:prstGeom prst="rect">
            <a:avLst/>
          </a:prstGeom>
          <a:noFill/>
          <a:ln>
            <a:noFill/>
          </a:ln>
        </p:spPr>
      </p:pic>
      <p:cxnSp>
        <p:nvCxnSpPr>
          <p:cNvPr id="255" name="Google Shape;255;p17"/>
          <p:cNvCxnSpPr/>
          <p:nvPr/>
        </p:nvCxnSpPr>
        <p:spPr>
          <a:xfrm rot="10800000">
            <a:off x="6791325" y="4576763"/>
            <a:ext cx="457200" cy="533400"/>
          </a:xfrm>
          <a:prstGeom prst="straightConnector1">
            <a:avLst/>
          </a:prstGeom>
          <a:noFill/>
          <a:ln w="9525" cap="flat" cmpd="sng">
            <a:solidFill>
              <a:srgbClr val="00FFFF"/>
            </a:solidFill>
            <a:prstDash val="solid"/>
            <a:round/>
            <a:headEnd type="triangle" w="med" len="med"/>
            <a:tailEnd type="triangle" w="med" len="med"/>
          </a:ln>
        </p:spPr>
      </p:cxnSp>
      <p:sp>
        <p:nvSpPr>
          <p:cNvPr id="256" name="Google Shape;256;p17"/>
          <p:cNvSpPr txBox="1"/>
          <p:nvPr/>
        </p:nvSpPr>
        <p:spPr>
          <a:xfrm>
            <a:off x="2598738" y="1223964"/>
            <a:ext cx="1433512" cy="3968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000"/>
              <a:buFont typeface="Arial"/>
              <a:buNone/>
            </a:pPr>
            <a:r>
              <a:rPr lang="en-US" sz="1000" b="1" i="0" u="none" strike="noStrike" cap="none">
                <a:solidFill>
                  <a:schemeClr val="lt1"/>
                </a:solidFill>
                <a:latin typeface="Arial"/>
                <a:ea typeface="Arial"/>
                <a:cs typeface="Arial"/>
                <a:sym typeface="Arial"/>
              </a:rPr>
              <a:t>INFRASTRUCTURE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000"/>
              <a:buFont typeface="Arial"/>
              <a:buNone/>
            </a:pPr>
            <a:r>
              <a:rPr lang="en-US" sz="1000" b="1" i="0" u="none" strike="noStrike" cap="none">
                <a:solidFill>
                  <a:schemeClr val="lt1"/>
                </a:solidFill>
                <a:latin typeface="Arial"/>
                <a:ea typeface="Arial"/>
                <a:cs typeface="Arial"/>
                <a:sym typeface="Arial"/>
              </a:rPr>
              <a:t>AND ENVIRONMENT</a:t>
            </a:r>
            <a:endParaRPr sz="1000" b="1" i="0" u="none" strike="noStrike" cap="none">
              <a:solidFill>
                <a:schemeClr val="lt1"/>
              </a:solidFill>
              <a:latin typeface="Arial"/>
              <a:ea typeface="Arial"/>
              <a:cs typeface="Arial"/>
              <a:sym typeface="Arial"/>
            </a:endParaRPr>
          </a:p>
        </p:txBody>
      </p:sp>
      <p:sp>
        <p:nvSpPr>
          <p:cNvPr id="257" name="Google Shape;257;p17"/>
          <p:cNvSpPr txBox="1"/>
          <p:nvPr/>
        </p:nvSpPr>
        <p:spPr>
          <a:xfrm>
            <a:off x="7248526" y="1223964"/>
            <a:ext cx="1763713" cy="3968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000"/>
              <a:buFont typeface="Arial"/>
              <a:buNone/>
            </a:pPr>
            <a:r>
              <a:rPr lang="en-US" sz="1000" b="1" i="0" u="none" strike="noStrike" cap="none">
                <a:solidFill>
                  <a:schemeClr val="lt1"/>
                </a:solidFill>
                <a:latin typeface="Arial"/>
                <a:ea typeface="Arial"/>
                <a:cs typeface="Arial"/>
                <a:sym typeface="Arial"/>
              </a:rPr>
              <a:t>    FOOD AND NUTRITION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000"/>
              <a:buFont typeface="Arial"/>
              <a:buNone/>
            </a:pPr>
            <a:r>
              <a:rPr lang="en-US" sz="1000" b="1" i="0" u="none" strike="noStrike" cap="none">
                <a:solidFill>
                  <a:schemeClr val="lt1"/>
                </a:solidFill>
                <a:latin typeface="Arial"/>
                <a:ea typeface="Arial"/>
                <a:cs typeface="Arial"/>
                <a:sym typeface="Arial"/>
              </a:rPr>
              <a:t>        SECURITY</a:t>
            </a:r>
            <a:endParaRPr sz="1000" b="1" i="0" u="none" strike="noStrike" cap="none">
              <a:solidFill>
                <a:schemeClr val="lt1"/>
              </a:solidFill>
              <a:latin typeface="Arial"/>
              <a:ea typeface="Arial"/>
              <a:cs typeface="Arial"/>
              <a:sym typeface="Arial"/>
            </a:endParaRPr>
          </a:p>
        </p:txBody>
      </p:sp>
      <p:cxnSp>
        <p:nvCxnSpPr>
          <p:cNvPr id="258" name="Google Shape;258;p17"/>
          <p:cNvCxnSpPr/>
          <p:nvPr/>
        </p:nvCxnSpPr>
        <p:spPr>
          <a:xfrm>
            <a:off x="7019925" y="3281363"/>
            <a:ext cx="1676400" cy="0"/>
          </a:xfrm>
          <a:prstGeom prst="straightConnector1">
            <a:avLst/>
          </a:prstGeom>
          <a:noFill/>
          <a:ln w="9525" cap="flat" cmpd="sng">
            <a:solidFill>
              <a:srgbClr val="00FFFF"/>
            </a:solidFill>
            <a:prstDash val="solid"/>
            <a:round/>
            <a:headEnd type="triangle" w="med" len="med"/>
            <a:tailEnd type="triangle" w="med" len="med"/>
          </a:ln>
        </p:spPr>
      </p:cxnSp>
      <p:cxnSp>
        <p:nvCxnSpPr>
          <p:cNvPr id="259" name="Google Shape;259;p17"/>
          <p:cNvCxnSpPr/>
          <p:nvPr/>
        </p:nvCxnSpPr>
        <p:spPr>
          <a:xfrm>
            <a:off x="6943725" y="3509963"/>
            <a:ext cx="1752600" cy="838200"/>
          </a:xfrm>
          <a:prstGeom prst="straightConnector1">
            <a:avLst/>
          </a:prstGeom>
          <a:noFill/>
          <a:ln w="9525" cap="flat" cmpd="sng">
            <a:solidFill>
              <a:srgbClr val="00FFFF"/>
            </a:solidFill>
            <a:prstDash val="solid"/>
            <a:round/>
            <a:headEnd type="triangle" w="med" len="med"/>
            <a:tailEnd type="triangle" w="med" len="med"/>
          </a:ln>
        </p:spPr>
      </p:cxnSp>
      <p:cxnSp>
        <p:nvCxnSpPr>
          <p:cNvPr id="260" name="Google Shape;260;p17"/>
          <p:cNvCxnSpPr/>
          <p:nvPr/>
        </p:nvCxnSpPr>
        <p:spPr>
          <a:xfrm rot="10800000">
            <a:off x="5724525" y="4576763"/>
            <a:ext cx="0" cy="609600"/>
          </a:xfrm>
          <a:prstGeom prst="straightConnector1">
            <a:avLst/>
          </a:prstGeom>
          <a:noFill/>
          <a:ln w="9525" cap="flat" cmpd="sng">
            <a:solidFill>
              <a:srgbClr val="00FFFF"/>
            </a:solidFill>
            <a:prstDash val="solid"/>
            <a:round/>
            <a:headEnd type="triangle" w="med" len="med"/>
            <a:tailEnd type="triangle" w="med" len="med"/>
          </a:ln>
        </p:spPr>
      </p:cxnSp>
      <p:cxnSp>
        <p:nvCxnSpPr>
          <p:cNvPr id="261" name="Google Shape;261;p17"/>
          <p:cNvCxnSpPr/>
          <p:nvPr/>
        </p:nvCxnSpPr>
        <p:spPr>
          <a:xfrm>
            <a:off x="3514725" y="1681163"/>
            <a:ext cx="1219200" cy="609600"/>
          </a:xfrm>
          <a:prstGeom prst="straightConnector1">
            <a:avLst/>
          </a:prstGeom>
          <a:noFill/>
          <a:ln w="9525" cap="flat" cmpd="sng">
            <a:solidFill>
              <a:srgbClr val="00FFFF"/>
            </a:solidFill>
            <a:prstDash val="solid"/>
            <a:round/>
            <a:headEnd type="triangle" w="med" len="med"/>
            <a:tailEnd type="triangle" w="med" len="med"/>
          </a:ln>
        </p:spPr>
      </p:cxnSp>
      <p:cxnSp>
        <p:nvCxnSpPr>
          <p:cNvPr id="262" name="Google Shape;262;p17"/>
          <p:cNvCxnSpPr/>
          <p:nvPr/>
        </p:nvCxnSpPr>
        <p:spPr>
          <a:xfrm rot="10800000" flipH="1">
            <a:off x="6791325" y="1833563"/>
            <a:ext cx="990600" cy="609600"/>
          </a:xfrm>
          <a:prstGeom prst="straightConnector1">
            <a:avLst/>
          </a:prstGeom>
          <a:noFill/>
          <a:ln w="9525" cap="flat" cmpd="sng">
            <a:solidFill>
              <a:srgbClr val="00FFFF"/>
            </a:solidFill>
            <a:prstDash val="solid"/>
            <a:round/>
            <a:headEnd type="triangle" w="med" len="med"/>
            <a:tailEnd type="triangle" w="med" len="med"/>
          </a:ln>
        </p:spPr>
      </p:cxnSp>
      <p:sp>
        <p:nvSpPr>
          <p:cNvPr id="263" name="Google Shape;263;p17"/>
          <p:cNvSpPr/>
          <p:nvPr/>
        </p:nvSpPr>
        <p:spPr>
          <a:xfrm>
            <a:off x="3124200" y="228601"/>
            <a:ext cx="5418138" cy="51911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51516"/>
              </a:buClr>
              <a:buSzPts val="2800"/>
              <a:buFont typeface="Arial"/>
              <a:buNone/>
            </a:pPr>
            <a:r>
              <a:rPr lang="en-US" sz="2800" b="1" i="0" u="none" strike="noStrike" cap="none">
                <a:solidFill>
                  <a:srgbClr val="151516"/>
                </a:solidFill>
                <a:highlight>
                  <a:srgbClr val="FFFF00"/>
                </a:highlight>
                <a:latin typeface="Arial"/>
                <a:ea typeface="Arial"/>
                <a:cs typeface="Arial"/>
                <a:sym typeface="Arial"/>
              </a:rPr>
              <a:t>MULTISECTOR INVOLVEMENT</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p18"/>
          <p:cNvSpPr txBox="1">
            <a:spLocks noGrp="1"/>
          </p:cNvSpPr>
          <p:nvPr>
            <p:ph type="body" idx="4294967295"/>
          </p:nvPr>
        </p:nvSpPr>
        <p:spPr>
          <a:xfrm>
            <a:off x="7028935" y="1999381"/>
            <a:ext cx="3581400" cy="3352800"/>
          </a:xfrm>
          <a:prstGeom prst="rect">
            <a:avLst/>
          </a:prstGeom>
          <a:noFill/>
          <a:ln w="44450" cap="flat" cmpd="sng">
            <a:solidFill>
              <a:schemeClr val="lt1"/>
            </a:solidFill>
            <a:prstDash val="solid"/>
            <a:round/>
            <a:headEnd type="none" w="sm" len="sm"/>
            <a:tailEnd type="none" w="sm" len="sm"/>
          </a:ln>
        </p:spPr>
        <p:txBody>
          <a:bodyPr spcFirstLastPara="1" wrap="square" lIns="91425" tIns="45700" rIns="91425" bIns="45700" anchor="t" anchorCtr="0">
            <a:normAutofit/>
          </a:bodyPr>
          <a:lstStyle/>
          <a:p>
            <a:pPr marL="87313" lvl="0" indent="-213359" algn="l" rtl="0">
              <a:lnSpc>
                <a:spcPct val="150000"/>
              </a:lnSpc>
              <a:spcBef>
                <a:spcPts val="0"/>
              </a:spcBef>
              <a:spcAft>
                <a:spcPts val="0"/>
              </a:spcAft>
              <a:buClr>
                <a:schemeClr val="dk1"/>
              </a:buClr>
              <a:buSzPts val="3360"/>
              <a:buChar char="•"/>
            </a:pPr>
            <a:r>
              <a:rPr lang="en-US"/>
              <a:t> Who does what?</a:t>
            </a:r>
            <a:endParaRPr/>
          </a:p>
          <a:p>
            <a:pPr marL="87313" lvl="0" indent="-213359" algn="l" rtl="0">
              <a:lnSpc>
                <a:spcPct val="150000"/>
              </a:lnSpc>
              <a:spcBef>
                <a:spcPts val="1000"/>
              </a:spcBef>
              <a:spcAft>
                <a:spcPts val="0"/>
              </a:spcAft>
              <a:buClr>
                <a:schemeClr val="dk1"/>
              </a:buClr>
              <a:buSzPts val="3360"/>
              <a:buChar char="•"/>
            </a:pPr>
            <a:r>
              <a:rPr lang="en-US"/>
              <a:t> When?</a:t>
            </a:r>
            <a:endParaRPr/>
          </a:p>
          <a:p>
            <a:pPr marL="87313" lvl="0" indent="-213359" algn="l" rtl="0">
              <a:lnSpc>
                <a:spcPct val="150000"/>
              </a:lnSpc>
              <a:spcBef>
                <a:spcPts val="1000"/>
              </a:spcBef>
              <a:spcAft>
                <a:spcPts val="0"/>
              </a:spcAft>
              <a:buClr>
                <a:schemeClr val="dk1"/>
              </a:buClr>
              <a:buSzPts val="3360"/>
              <a:buChar char="•"/>
            </a:pPr>
            <a:r>
              <a:rPr lang="en-US"/>
              <a:t> How?</a:t>
            </a:r>
            <a:endParaRPr/>
          </a:p>
          <a:p>
            <a:pPr marL="87313" lvl="0" indent="-213359" algn="l" rtl="0">
              <a:lnSpc>
                <a:spcPct val="150000"/>
              </a:lnSpc>
              <a:spcBef>
                <a:spcPts val="1000"/>
              </a:spcBef>
              <a:spcAft>
                <a:spcPts val="0"/>
              </a:spcAft>
              <a:buClr>
                <a:schemeClr val="dk1"/>
              </a:buClr>
              <a:buSzPts val="3360"/>
              <a:buChar char="•"/>
            </a:pPr>
            <a:r>
              <a:rPr lang="en-US"/>
              <a:t> With what?</a:t>
            </a:r>
            <a:endParaRPr/>
          </a:p>
        </p:txBody>
      </p:sp>
      <p:sp>
        <p:nvSpPr>
          <p:cNvPr id="271" name="Google Shape;271;p18"/>
          <p:cNvSpPr/>
          <p:nvPr/>
        </p:nvSpPr>
        <p:spPr>
          <a:xfrm>
            <a:off x="1933575" y="381000"/>
            <a:ext cx="5638800" cy="9906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3800"/>
              <a:buFont typeface="Arial"/>
              <a:buNone/>
            </a:pPr>
            <a:endParaRPr sz="3800" b="1" i="0" u="none" strike="noStrike" cap="none">
              <a:solidFill>
                <a:srgbClr val="CCEABC"/>
              </a:solidFill>
              <a:latin typeface="Arial"/>
              <a:ea typeface="Arial"/>
              <a:cs typeface="Arial"/>
              <a:sym typeface="Arial"/>
            </a:endParaRPr>
          </a:p>
        </p:txBody>
      </p:sp>
      <p:sp>
        <p:nvSpPr>
          <p:cNvPr id="272" name="Google Shape;272;p18"/>
          <p:cNvSpPr/>
          <p:nvPr/>
        </p:nvSpPr>
        <p:spPr>
          <a:xfrm>
            <a:off x="720557" y="381856"/>
            <a:ext cx="11133438" cy="9906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rgbClr val="151516"/>
                </a:solidFill>
                <a:latin typeface="Arial"/>
                <a:ea typeface="Arial"/>
                <a:cs typeface="Arial"/>
                <a:sym typeface="Arial"/>
              </a:rPr>
              <a:t>EMERGENCY PLAN: ROLE ASSIGNMENTS</a:t>
            </a:r>
            <a:endParaRPr sz="1400" b="0" i="0" u="none" strike="noStrike" cap="none">
              <a:solidFill>
                <a:srgbClr val="000000"/>
              </a:solidFill>
              <a:latin typeface="Arial"/>
              <a:ea typeface="Arial"/>
              <a:cs typeface="Arial"/>
              <a:sym typeface="Arial"/>
            </a:endParaRPr>
          </a:p>
        </p:txBody>
      </p:sp>
      <p:pic>
        <p:nvPicPr>
          <p:cNvPr id="273" name="Google Shape;273;p18"/>
          <p:cNvPicPr preferRelativeResize="0"/>
          <p:nvPr/>
        </p:nvPicPr>
        <p:blipFill rotWithShape="1">
          <a:blip r:embed="rId3">
            <a:alphaModFix/>
          </a:blip>
          <a:srcRect/>
          <a:stretch/>
        </p:blipFill>
        <p:spPr>
          <a:xfrm>
            <a:off x="720557" y="1791021"/>
            <a:ext cx="5035299" cy="3769520"/>
          </a:xfrm>
          <a:prstGeom prst="rect">
            <a:avLst/>
          </a:prstGeom>
          <a:noFill/>
          <a:ln>
            <a:noFill/>
          </a:ln>
        </p:spPr>
      </p:pic>
      <p:pic>
        <p:nvPicPr>
          <p:cNvPr id="274" name="Google Shape;274;p18" descr="A blue sign with white text&#10;&#10;Description automatically generated with medium confidence"/>
          <p:cNvPicPr preferRelativeResize="0"/>
          <p:nvPr/>
        </p:nvPicPr>
        <p:blipFill rotWithShape="1">
          <a:blip r:embed="rId4">
            <a:alphaModFix/>
          </a:blip>
          <a:srcRect/>
          <a:stretch/>
        </p:blipFill>
        <p:spPr>
          <a:xfrm>
            <a:off x="374766" y="5969114"/>
            <a:ext cx="1520852" cy="643864"/>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Shape 280"/>
        <p:cNvGrpSpPr/>
        <p:nvPr/>
      </p:nvGrpSpPr>
      <p:grpSpPr>
        <a:xfrm>
          <a:off x="0" y="0"/>
          <a:ext cx="0" cy="0"/>
          <a:chOff x="0" y="0"/>
          <a:chExt cx="0" cy="0"/>
        </a:xfrm>
      </p:grpSpPr>
      <p:sp>
        <p:nvSpPr>
          <p:cNvPr id="281" name="Google Shape;281;p19"/>
          <p:cNvSpPr/>
          <p:nvPr/>
        </p:nvSpPr>
        <p:spPr>
          <a:xfrm>
            <a:off x="1931988" y="363538"/>
            <a:ext cx="6900862" cy="9906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3200"/>
              <a:buFont typeface="Arial"/>
              <a:buNone/>
            </a:pPr>
            <a:endParaRPr sz="3200" b="1" i="0" u="none" strike="noStrike" cap="none">
              <a:solidFill>
                <a:srgbClr val="EFEF83"/>
              </a:solidFill>
              <a:latin typeface="Libre Franklin Medium"/>
              <a:ea typeface="Libre Franklin Medium"/>
              <a:cs typeface="Libre Franklin Medium"/>
              <a:sym typeface="Libre Franklin Medium"/>
            </a:endParaRPr>
          </a:p>
        </p:txBody>
      </p:sp>
      <p:sp>
        <p:nvSpPr>
          <p:cNvPr id="282" name="Google Shape;282;p19"/>
          <p:cNvSpPr txBox="1">
            <a:spLocks noGrp="1"/>
          </p:cNvSpPr>
          <p:nvPr>
            <p:ph type="title"/>
          </p:nvPr>
        </p:nvSpPr>
        <p:spPr>
          <a:xfrm>
            <a:off x="2057400" y="612411"/>
            <a:ext cx="8202612" cy="9906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151516"/>
              </a:buClr>
              <a:buSzPct val="100000"/>
              <a:buFont typeface="Arial"/>
              <a:buNone/>
            </a:pPr>
            <a:r>
              <a:rPr lang="en-US">
                <a:solidFill>
                  <a:srgbClr val="151516"/>
                </a:solidFill>
              </a:rPr>
              <a:t>EMERGENCY PLAN: TRAINING</a:t>
            </a:r>
            <a:br>
              <a:rPr lang="en-US">
                <a:solidFill>
                  <a:srgbClr val="EFEF83"/>
                </a:solidFill>
              </a:rPr>
            </a:br>
            <a:endParaRPr/>
          </a:p>
        </p:txBody>
      </p:sp>
      <p:pic>
        <p:nvPicPr>
          <p:cNvPr id="283" name="Google Shape;283;p19" descr="C:\Users\Tien\Downloads\STA_1308.JPG"/>
          <p:cNvPicPr preferRelativeResize="0"/>
          <p:nvPr/>
        </p:nvPicPr>
        <p:blipFill rotWithShape="1">
          <a:blip r:embed="rId3">
            <a:alphaModFix/>
          </a:blip>
          <a:srcRect l="2248" t="20972" r="31461" b="27162"/>
          <a:stretch/>
        </p:blipFill>
        <p:spPr>
          <a:xfrm>
            <a:off x="1079293" y="1432185"/>
            <a:ext cx="10073390" cy="4813404"/>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Shape 63"/>
        <p:cNvGrpSpPr/>
        <p:nvPr/>
      </p:nvGrpSpPr>
      <p:grpSpPr>
        <a:xfrm>
          <a:off x="0" y="0"/>
          <a:ext cx="0" cy="0"/>
          <a:chOff x="0" y="0"/>
          <a:chExt cx="0" cy="0"/>
        </a:xfrm>
      </p:grpSpPr>
      <p:pic>
        <p:nvPicPr>
          <p:cNvPr id="64" name="Google Shape;64;p2"/>
          <p:cNvPicPr preferRelativeResize="0"/>
          <p:nvPr/>
        </p:nvPicPr>
        <p:blipFill rotWithShape="1">
          <a:blip r:embed="rId3">
            <a:alphaModFix/>
          </a:blip>
          <a:srcRect l="10531" r="21507"/>
          <a:stretch/>
        </p:blipFill>
        <p:spPr>
          <a:xfrm>
            <a:off x="5183188" y="10"/>
            <a:ext cx="7008812" cy="6857990"/>
          </a:xfrm>
          <a:prstGeom prst="rect">
            <a:avLst/>
          </a:prstGeom>
          <a:solidFill>
            <a:srgbClr val="FFFFFF"/>
          </a:solidFill>
          <a:ln>
            <a:noFill/>
          </a:ln>
        </p:spPr>
      </p:pic>
      <p:sp>
        <p:nvSpPr>
          <p:cNvPr id="65" name="Google Shape;65;p2"/>
          <p:cNvSpPr txBox="1"/>
          <p:nvPr/>
        </p:nvSpPr>
        <p:spPr>
          <a:xfrm>
            <a:off x="452064" y="801384"/>
            <a:ext cx="4319962" cy="5067604"/>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rgbClr val="000000"/>
              </a:buClr>
              <a:buSzPts val="2400"/>
              <a:buFont typeface="Arial"/>
              <a:buNone/>
            </a:pPr>
            <a:r>
              <a:rPr lang="en-US" sz="2400" b="1" i="0" u="none" strike="noStrike" cap="none">
                <a:solidFill>
                  <a:schemeClr val="dk1"/>
                </a:solidFill>
                <a:latin typeface="Arial"/>
                <a:ea typeface="Arial"/>
                <a:cs typeface="Arial"/>
                <a:sym typeface="Arial"/>
              </a:rPr>
              <a:t>At 0030, July 20, 2012</a:t>
            </a: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1000"/>
              </a:spcBef>
              <a:spcAft>
                <a:spcPts val="0"/>
              </a:spcAft>
              <a:buClr>
                <a:srgbClr val="000000"/>
              </a:buClr>
              <a:buSzPts val="2400"/>
              <a:buFont typeface="Arial"/>
              <a:buNone/>
            </a:pPr>
            <a:r>
              <a:rPr lang="en-US" sz="2400" b="0" i="0" u="none" strike="noStrike" cap="none">
                <a:solidFill>
                  <a:schemeClr val="dk1"/>
                </a:solidFill>
                <a:latin typeface="Arial"/>
                <a:ea typeface="Arial"/>
                <a:cs typeface="Arial"/>
                <a:sym typeface="Arial"/>
              </a:rPr>
              <a:t>A gunman dressed in black gear walks into the back exit door of the Aurora Mall Century 16 midnight showing of </a:t>
            </a:r>
            <a:r>
              <a:rPr lang="en-US" sz="2400" b="0" i="1" u="none" strike="noStrike" cap="none">
                <a:solidFill>
                  <a:schemeClr val="dk1"/>
                </a:solidFill>
                <a:latin typeface="Arial"/>
                <a:ea typeface="Arial"/>
                <a:cs typeface="Arial"/>
                <a:sym typeface="Arial"/>
              </a:rPr>
              <a:t>Batman: The Dark Knight Rises</a:t>
            </a:r>
            <a:r>
              <a:rPr lang="en-US" sz="2400" b="0" i="0" u="none" strike="noStrike" cap="none">
                <a:solidFill>
                  <a:schemeClr val="dk1"/>
                </a:solidFill>
                <a:latin typeface="Arial"/>
                <a:ea typeface="Arial"/>
                <a:cs typeface="Arial"/>
                <a:sym typeface="Arial"/>
              </a:rPr>
              <a:t>, throws 2 gas canisters in the aisles and opens fire. </a:t>
            </a: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100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a:p>
            <a:pPr marL="0" marR="0" lvl="0" indent="0" algn="l" rtl="0">
              <a:lnSpc>
                <a:spcPct val="90000"/>
              </a:lnSpc>
              <a:spcBef>
                <a:spcPts val="1000"/>
              </a:spcBef>
              <a:spcAft>
                <a:spcPts val="0"/>
              </a:spcAft>
              <a:buClr>
                <a:srgbClr val="000000"/>
              </a:buClr>
              <a:buSzPts val="2400"/>
              <a:buFont typeface="Arial"/>
              <a:buNone/>
            </a:pPr>
            <a:r>
              <a:rPr lang="en-US" sz="2400" b="0" i="0" u="none" strike="noStrike" cap="none">
                <a:solidFill>
                  <a:schemeClr val="dk1"/>
                </a:solidFill>
                <a:latin typeface="Arial"/>
                <a:ea typeface="Arial"/>
                <a:cs typeface="Arial"/>
                <a:sym typeface="Arial"/>
              </a:rPr>
              <a:t>70 people are injured. </a:t>
            </a: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1000"/>
              </a:spcBef>
              <a:spcAft>
                <a:spcPts val="0"/>
              </a:spcAft>
              <a:buClr>
                <a:srgbClr val="000000"/>
              </a:buClr>
              <a:buSzPts val="2400"/>
              <a:buFont typeface="Arial"/>
              <a:buNone/>
            </a:pPr>
            <a:r>
              <a:rPr lang="en-US" sz="2400" b="0" i="0" u="none" strike="noStrike" cap="none">
                <a:solidFill>
                  <a:schemeClr val="dk1"/>
                </a:solidFill>
                <a:latin typeface="Arial"/>
                <a:ea typeface="Arial"/>
                <a:cs typeface="Arial"/>
                <a:sym typeface="Arial"/>
              </a:rPr>
              <a:t>12 would die. </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p20"/>
          <p:cNvSpPr/>
          <p:nvPr/>
        </p:nvSpPr>
        <p:spPr>
          <a:xfrm>
            <a:off x="740934" y="0"/>
            <a:ext cx="3932237" cy="1450428"/>
          </a:xfrm>
          <a:prstGeom prst="rect">
            <a:avLst/>
          </a:prstGeom>
          <a:noFill/>
          <a:ln>
            <a:noFill/>
          </a:ln>
        </p:spPr>
        <p:txBody>
          <a:bodyPr spcFirstLastPara="1" wrap="square" lIns="91425" tIns="45700" rIns="91425" bIns="45700" anchor="b" anchorCtr="0">
            <a:normAutofit/>
          </a:bodyPr>
          <a:lstStyle/>
          <a:p>
            <a:pPr marL="0" marR="0" lvl="0" indent="0" algn="l" rtl="0">
              <a:lnSpc>
                <a:spcPct val="90000"/>
              </a:lnSpc>
              <a:spcBef>
                <a:spcPts val="0"/>
              </a:spcBef>
              <a:spcAft>
                <a:spcPts val="0"/>
              </a:spcAft>
              <a:buClr>
                <a:srgbClr val="000000"/>
              </a:buClr>
              <a:buSzPts val="2800"/>
              <a:buFont typeface="Arial"/>
              <a:buNone/>
            </a:pPr>
            <a:r>
              <a:rPr lang="en-US" sz="2800" b="1" i="0" u="none" strike="noStrike" cap="none">
                <a:solidFill>
                  <a:schemeClr val="dk1"/>
                </a:solidFill>
                <a:latin typeface="Arial"/>
                <a:ea typeface="Arial"/>
                <a:cs typeface="Arial"/>
                <a:sym typeface="Arial"/>
              </a:rPr>
              <a:t>EMERGENCY PLAN: TRAINING</a:t>
            </a:r>
            <a:endParaRPr sz="1400" b="0" i="0" u="none" strike="noStrike" cap="none">
              <a:solidFill>
                <a:srgbClr val="000000"/>
              </a:solidFill>
              <a:latin typeface="Arial"/>
              <a:ea typeface="Arial"/>
              <a:cs typeface="Arial"/>
              <a:sym typeface="Arial"/>
            </a:endParaRPr>
          </a:p>
        </p:txBody>
      </p:sp>
      <p:pic>
        <p:nvPicPr>
          <p:cNvPr id="291" name="Google Shape;291;p20" descr="A group of people standing around a table with papers on it&#10;&#10;Description automatically generated with medium confidence"/>
          <p:cNvPicPr preferRelativeResize="0"/>
          <p:nvPr/>
        </p:nvPicPr>
        <p:blipFill rotWithShape="1">
          <a:blip r:embed="rId3">
            <a:alphaModFix/>
          </a:blip>
          <a:srcRect l="20474" r="2876"/>
          <a:stretch/>
        </p:blipFill>
        <p:spPr>
          <a:xfrm>
            <a:off x="5183188" y="10"/>
            <a:ext cx="7008812" cy="6857990"/>
          </a:xfrm>
          <a:prstGeom prst="rect">
            <a:avLst/>
          </a:prstGeom>
          <a:noFill/>
          <a:ln>
            <a:noFill/>
          </a:ln>
        </p:spPr>
      </p:pic>
      <p:sp>
        <p:nvSpPr>
          <p:cNvPr id="292" name="Google Shape;292;p20"/>
          <p:cNvSpPr txBox="1">
            <a:spLocks noGrp="1"/>
          </p:cNvSpPr>
          <p:nvPr>
            <p:ph type="body" idx="1"/>
          </p:nvPr>
        </p:nvSpPr>
        <p:spPr>
          <a:xfrm>
            <a:off x="740934" y="1878863"/>
            <a:ext cx="4364252" cy="3811588"/>
          </a:xfrm>
          <a:prstGeom prst="rect">
            <a:avLst/>
          </a:prstGeom>
          <a:noFill/>
          <a:ln>
            <a:noFill/>
          </a:ln>
        </p:spPr>
        <p:txBody>
          <a:bodyPr spcFirstLastPara="1" wrap="square" lIns="91425" tIns="45700" rIns="91425" bIns="45700" anchor="t" anchorCtr="0">
            <a:normAutofit/>
          </a:bodyPr>
          <a:lstStyle/>
          <a:p>
            <a:pPr marL="457200" lvl="0" indent="-457200" algn="l" rtl="0">
              <a:lnSpc>
                <a:spcPct val="90000"/>
              </a:lnSpc>
              <a:spcBef>
                <a:spcPts val="0"/>
              </a:spcBef>
              <a:spcAft>
                <a:spcPts val="0"/>
              </a:spcAft>
              <a:buClr>
                <a:schemeClr val="dk1"/>
              </a:buClr>
              <a:buSzPts val="3360"/>
              <a:buFont typeface="Arial"/>
              <a:buChar char="•"/>
            </a:pPr>
            <a:r>
              <a:rPr lang="en-US" sz="2800">
                <a:latin typeface="Arial"/>
                <a:ea typeface="Arial"/>
                <a:cs typeface="Arial"/>
                <a:sym typeface="Arial"/>
              </a:rPr>
              <a:t>Utilize and test knowledge of basic concepts</a:t>
            </a:r>
            <a:endParaRPr/>
          </a:p>
          <a:p>
            <a:pPr marL="457200" lvl="0" indent="-457200" algn="l" rtl="0">
              <a:lnSpc>
                <a:spcPct val="90000"/>
              </a:lnSpc>
              <a:spcBef>
                <a:spcPts val="1000"/>
              </a:spcBef>
              <a:spcAft>
                <a:spcPts val="0"/>
              </a:spcAft>
              <a:buClr>
                <a:schemeClr val="dk1"/>
              </a:buClr>
              <a:buSzPts val="3360"/>
              <a:buFont typeface="Arial"/>
              <a:buChar char="•"/>
            </a:pPr>
            <a:r>
              <a:rPr lang="en-US" sz="2800">
                <a:latin typeface="Arial"/>
                <a:ea typeface="Arial"/>
                <a:cs typeface="Arial"/>
                <a:sym typeface="Arial"/>
              </a:rPr>
              <a:t>Identify gaps</a:t>
            </a:r>
            <a:endParaRPr/>
          </a:p>
          <a:p>
            <a:pPr marL="457200" lvl="0" indent="-457200" algn="l" rtl="0">
              <a:lnSpc>
                <a:spcPct val="90000"/>
              </a:lnSpc>
              <a:spcBef>
                <a:spcPts val="1000"/>
              </a:spcBef>
              <a:spcAft>
                <a:spcPts val="0"/>
              </a:spcAft>
              <a:buClr>
                <a:schemeClr val="dk1"/>
              </a:buClr>
              <a:buSzPts val="3360"/>
              <a:buFont typeface="Arial"/>
              <a:buChar char="•"/>
            </a:pPr>
            <a:r>
              <a:rPr lang="en-US" sz="2800">
                <a:latin typeface="Arial"/>
                <a:ea typeface="Arial"/>
                <a:cs typeface="Arial"/>
                <a:sym typeface="Arial"/>
              </a:rPr>
              <a:t>Target group </a:t>
            </a:r>
            <a:endParaRPr/>
          </a:p>
          <a:p>
            <a:pPr marL="457200" lvl="0" indent="-457200" algn="l" rtl="0">
              <a:lnSpc>
                <a:spcPct val="90000"/>
              </a:lnSpc>
              <a:spcBef>
                <a:spcPts val="1000"/>
              </a:spcBef>
              <a:spcAft>
                <a:spcPts val="0"/>
              </a:spcAft>
              <a:buClr>
                <a:schemeClr val="dk1"/>
              </a:buClr>
              <a:buSzPts val="3360"/>
              <a:buFont typeface="Arial"/>
              <a:buChar char="•"/>
            </a:pPr>
            <a:r>
              <a:rPr lang="en-US" sz="2800">
                <a:latin typeface="Arial"/>
                <a:ea typeface="Arial"/>
                <a:cs typeface="Arial"/>
                <a:sym typeface="Arial"/>
              </a:rPr>
              <a:t>Simulation</a:t>
            </a:r>
            <a:endParaRPr/>
          </a:p>
          <a:p>
            <a:pPr marL="457200" lvl="0" indent="-457200" algn="l" rtl="0">
              <a:lnSpc>
                <a:spcPct val="90000"/>
              </a:lnSpc>
              <a:spcBef>
                <a:spcPts val="1000"/>
              </a:spcBef>
              <a:spcAft>
                <a:spcPts val="0"/>
              </a:spcAft>
              <a:buClr>
                <a:schemeClr val="dk1"/>
              </a:buClr>
              <a:buSzPts val="3360"/>
              <a:buFont typeface="Arial"/>
              <a:buChar char="•"/>
            </a:pPr>
            <a:r>
              <a:rPr lang="en-US" sz="2800">
                <a:latin typeface="Arial"/>
                <a:ea typeface="Arial"/>
                <a:cs typeface="Arial"/>
                <a:sym typeface="Arial"/>
              </a:rPr>
              <a:t>Repetition</a:t>
            </a:r>
            <a:endParaRPr/>
          </a:p>
        </p:txBody>
      </p:sp>
      <p:pic>
        <p:nvPicPr>
          <p:cNvPr id="293" name="Google Shape;293;p20" descr="A blue sign with white text&#10;&#10;Description automatically generated with medium confidence"/>
          <p:cNvPicPr preferRelativeResize="0"/>
          <p:nvPr/>
        </p:nvPicPr>
        <p:blipFill rotWithShape="1">
          <a:blip r:embed="rId4">
            <a:alphaModFix/>
          </a:blip>
          <a:srcRect/>
          <a:stretch/>
        </p:blipFill>
        <p:spPr>
          <a:xfrm>
            <a:off x="374766" y="5969114"/>
            <a:ext cx="1520852" cy="643864"/>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p2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EFEF83"/>
              </a:buClr>
              <a:buSzPct val="100000"/>
              <a:buFont typeface="Arial"/>
              <a:buNone/>
            </a:pPr>
            <a:br>
              <a:rPr lang="en-US">
                <a:solidFill>
                  <a:srgbClr val="EFEF83"/>
                </a:solidFill>
              </a:rPr>
            </a:br>
            <a:r>
              <a:rPr lang="en-US">
                <a:solidFill>
                  <a:srgbClr val="151516"/>
                </a:solidFill>
              </a:rPr>
              <a:t>PLANNING LEVELS</a:t>
            </a:r>
            <a:br>
              <a:rPr lang="en-US"/>
            </a:br>
            <a:endParaRPr/>
          </a:p>
        </p:txBody>
      </p:sp>
      <p:sp>
        <p:nvSpPr>
          <p:cNvPr id="300" name="Google Shape;300;p21"/>
          <p:cNvSpPr txBox="1">
            <a:spLocks noGrp="1"/>
          </p:cNvSpPr>
          <p:nvPr>
            <p:ph type="body" idx="1"/>
          </p:nvPr>
        </p:nvSpPr>
        <p:spPr>
          <a:xfrm>
            <a:off x="1981200" y="1905001"/>
            <a:ext cx="3628768" cy="639763"/>
          </a:xfrm>
          <a:prstGeom prst="rect">
            <a:avLst/>
          </a:prstGeom>
          <a:solidFill>
            <a:srgbClr val="F1E091"/>
          </a:solid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2400"/>
              <a:buNone/>
            </a:pPr>
            <a:r>
              <a:rPr lang="en-US"/>
              <a:t>NON-GOVERNMENTAL</a:t>
            </a:r>
            <a:endParaRPr/>
          </a:p>
        </p:txBody>
      </p:sp>
      <p:sp>
        <p:nvSpPr>
          <p:cNvPr id="301" name="Google Shape;301;p21"/>
          <p:cNvSpPr txBox="1">
            <a:spLocks noGrp="1"/>
          </p:cNvSpPr>
          <p:nvPr>
            <p:ph type="body" idx="2"/>
          </p:nvPr>
        </p:nvSpPr>
        <p:spPr>
          <a:xfrm>
            <a:off x="2081084" y="2971800"/>
            <a:ext cx="3429000" cy="2438400"/>
          </a:xfrm>
          <a:prstGeom prst="rect">
            <a:avLst/>
          </a:prstGeom>
          <a:noFill/>
          <a:ln w="38100" cap="flat" cmpd="sng">
            <a:solidFill>
              <a:schemeClr val="lt1"/>
            </a:solidFill>
            <a:prstDash val="solid"/>
            <a:round/>
            <a:headEnd type="none" w="sm" len="sm"/>
            <a:tailEnd type="none" w="sm" len="sm"/>
          </a:ln>
        </p:spPr>
        <p:txBody>
          <a:bodyPr spcFirstLastPara="1" wrap="square" lIns="91425" tIns="45700" rIns="91425" bIns="45700" anchor="t" anchorCtr="0">
            <a:normAutofit lnSpcReduction="10000"/>
          </a:bodyPr>
          <a:lstStyle/>
          <a:p>
            <a:pPr marL="228600" lvl="0" indent="-228600" algn="l" rtl="0">
              <a:lnSpc>
                <a:spcPct val="90000"/>
              </a:lnSpc>
              <a:spcBef>
                <a:spcPts val="0"/>
              </a:spcBef>
              <a:spcAft>
                <a:spcPts val="0"/>
              </a:spcAft>
              <a:buClr>
                <a:schemeClr val="dk1"/>
              </a:buClr>
              <a:buSzPts val="2800"/>
              <a:buChar char="•"/>
            </a:pPr>
            <a:r>
              <a:rPr lang="en-US"/>
              <a:t>FAMILY</a:t>
            </a:r>
            <a:endParaRPr/>
          </a:p>
          <a:p>
            <a:pPr marL="228600" lvl="0" indent="-228600" algn="l" rtl="0">
              <a:lnSpc>
                <a:spcPct val="90000"/>
              </a:lnSpc>
              <a:spcBef>
                <a:spcPts val="1000"/>
              </a:spcBef>
              <a:spcAft>
                <a:spcPts val="0"/>
              </a:spcAft>
              <a:buClr>
                <a:schemeClr val="dk1"/>
              </a:buClr>
              <a:buSzPts val="2800"/>
              <a:buChar char="•"/>
            </a:pPr>
            <a:r>
              <a:rPr lang="en-US"/>
              <a:t>SCHOOLS</a:t>
            </a:r>
            <a:endParaRPr/>
          </a:p>
          <a:p>
            <a:pPr marL="228600" lvl="0" indent="-228600" algn="l" rtl="0">
              <a:lnSpc>
                <a:spcPct val="90000"/>
              </a:lnSpc>
              <a:spcBef>
                <a:spcPts val="1000"/>
              </a:spcBef>
              <a:spcAft>
                <a:spcPts val="0"/>
              </a:spcAft>
              <a:buClr>
                <a:schemeClr val="dk1"/>
              </a:buClr>
              <a:buSzPts val="2800"/>
              <a:buChar char="•"/>
            </a:pPr>
            <a:r>
              <a:rPr lang="en-US"/>
              <a:t>SHELTERS</a:t>
            </a:r>
            <a:endParaRPr/>
          </a:p>
          <a:p>
            <a:pPr marL="228600" lvl="0" indent="-228600" algn="l" rtl="0">
              <a:lnSpc>
                <a:spcPct val="90000"/>
              </a:lnSpc>
              <a:spcBef>
                <a:spcPts val="1000"/>
              </a:spcBef>
              <a:spcAft>
                <a:spcPts val="0"/>
              </a:spcAft>
              <a:buClr>
                <a:schemeClr val="dk1"/>
              </a:buClr>
              <a:buSzPts val="2800"/>
              <a:buChar char="•"/>
            </a:pPr>
            <a:r>
              <a:rPr lang="en-US"/>
              <a:t>CLINICS</a:t>
            </a:r>
            <a:endParaRPr/>
          </a:p>
          <a:p>
            <a:pPr marL="228600" lvl="0" indent="-228600" algn="l" rtl="0">
              <a:lnSpc>
                <a:spcPct val="90000"/>
              </a:lnSpc>
              <a:spcBef>
                <a:spcPts val="1000"/>
              </a:spcBef>
              <a:spcAft>
                <a:spcPts val="0"/>
              </a:spcAft>
              <a:buClr>
                <a:schemeClr val="dk1"/>
              </a:buClr>
              <a:buSzPts val="2800"/>
              <a:buChar char="•"/>
            </a:pPr>
            <a:r>
              <a:rPr lang="en-US"/>
              <a:t>HOSPITALS</a:t>
            </a:r>
            <a:endParaRPr/>
          </a:p>
          <a:p>
            <a:pPr marL="228600" lvl="0" indent="-50800" algn="l" rtl="0">
              <a:lnSpc>
                <a:spcPct val="90000"/>
              </a:lnSpc>
              <a:spcBef>
                <a:spcPts val="1000"/>
              </a:spcBef>
              <a:spcAft>
                <a:spcPts val="0"/>
              </a:spcAft>
              <a:buClr>
                <a:schemeClr val="dk1"/>
              </a:buClr>
              <a:buSzPts val="2800"/>
              <a:buNone/>
            </a:pPr>
            <a:endParaRPr/>
          </a:p>
        </p:txBody>
      </p:sp>
      <p:sp>
        <p:nvSpPr>
          <p:cNvPr id="302" name="Google Shape;302;p21"/>
          <p:cNvSpPr txBox="1">
            <a:spLocks noGrp="1"/>
          </p:cNvSpPr>
          <p:nvPr>
            <p:ph type="body" idx="3"/>
          </p:nvPr>
        </p:nvSpPr>
        <p:spPr>
          <a:xfrm>
            <a:off x="6781802" y="1905000"/>
            <a:ext cx="3227171" cy="639763"/>
          </a:xfrm>
          <a:prstGeom prst="rect">
            <a:avLst/>
          </a:prstGeom>
          <a:solidFill>
            <a:srgbClr val="00B0F0"/>
          </a:solid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2400"/>
              <a:buNone/>
            </a:pPr>
            <a:r>
              <a:rPr lang="en-US"/>
              <a:t>GOVERNMENT</a:t>
            </a:r>
            <a:endParaRPr/>
          </a:p>
        </p:txBody>
      </p:sp>
      <p:sp>
        <p:nvSpPr>
          <p:cNvPr id="303" name="Google Shape;303;p21"/>
          <p:cNvSpPr txBox="1">
            <a:spLocks noGrp="1"/>
          </p:cNvSpPr>
          <p:nvPr>
            <p:ph type="body" idx="4"/>
          </p:nvPr>
        </p:nvSpPr>
        <p:spPr>
          <a:xfrm>
            <a:off x="6781802" y="2962963"/>
            <a:ext cx="3657600" cy="2438400"/>
          </a:xfrm>
          <a:prstGeom prst="rect">
            <a:avLst/>
          </a:prstGeom>
          <a:noFill/>
          <a:ln w="38100" cap="flat" cmpd="sng">
            <a:solidFill>
              <a:schemeClr val="lt1"/>
            </a:solidFill>
            <a:prstDash val="solid"/>
            <a:round/>
            <a:headEnd type="none" w="sm" len="sm"/>
            <a:tailEnd type="none" w="sm" len="sm"/>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a:t>LOCAL</a:t>
            </a:r>
            <a:endParaRPr/>
          </a:p>
          <a:p>
            <a:pPr marL="228600" lvl="0" indent="-228600" algn="l" rtl="0">
              <a:lnSpc>
                <a:spcPct val="90000"/>
              </a:lnSpc>
              <a:spcBef>
                <a:spcPts val="1000"/>
              </a:spcBef>
              <a:spcAft>
                <a:spcPts val="0"/>
              </a:spcAft>
              <a:buClr>
                <a:schemeClr val="dk1"/>
              </a:buClr>
              <a:buSzPts val="2800"/>
              <a:buChar char="•"/>
            </a:pPr>
            <a:r>
              <a:rPr lang="en-US"/>
              <a:t>REGIONAL</a:t>
            </a:r>
            <a:endParaRPr/>
          </a:p>
          <a:p>
            <a:pPr marL="228600" lvl="0" indent="-228600" algn="l" rtl="0">
              <a:lnSpc>
                <a:spcPct val="90000"/>
              </a:lnSpc>
              <a:spcBef>
                <a:spcPts val="1000"/>
              </a:spcBef>
              <a:spcAft>
                <a:spcPts val="0"/>
              </a:spcAft>
              <a:buClr>
                <a:schemeClr val="dk1"/>
              </a:buClr>
              <a:buSzPts val="2800"/>
              <a:buChar char="•"/>
            </a:pPr>
            <a:r>
              <a:rPr lang="en-US"/>
              <a:t>NATIONAL</a:t>
            </a:r>
            <a:endParaRPr/>
          </a:p>
        </p:txBody>
      </p:sp>
      <p:sp>
        <p:nvSpPr>
          <p:cNvPr id="304" name="Google Shape;304;p21"/>
          <p:cNvSpPr/>
          <p:nvPr/>
        </p:nvSpPr>
        <p:spPr>
          <a:xfrm>
            <a:off x="5334000" y="2971800"/>
            <a:ext cx="762000" cy="457200"/>
          </a:xfrm>
          <a:prstGeom prst="leftRightArrow">
            <a:avLst>
              <a:gd name="adj1" fmla="val 50000"/>
              <a:gd name="adj2" fmla="val 50000"/>
            </a:avLst>
          </a:prstGeom>
          <a:solidFill>
            <a:schemeClr val="accent1"/>
          </a:solidFill>
          <a:ln w="12700" cap="flat" cmpd="sng">
            <a:solidFill>
              <a:srgbClr val="034E5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305" name="Google Shape;305;p21" descr="A blue sign with white text&#10;&#10;Description automatically generated with medium confidence"/>
          <p:cNvPicPr preferRelativeResize="0"/>
          <p:nvPr/>
        </p:nvPicPr>
        <p:blipFill rotWithShape="1">
          <a:blip r:embed="rId3">
            <a:alphaModFix/>
          </a:blip>
          <a:srcRect/>
          <a:stretch/>
        </p:blipFill>
        <p:spPr>
          <a:xfrm>
            <a:off x="374766" y="5969114"/>
            <a:ext cx="1520852" cy="643864"/>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Google Shape;313;p22"/>
          <p:cNvSpPr txBox="1">
            <a:spLocks noGrp="1"/>
          </p:cNvSpPr>
          <p:nvPr>
            <p:ph type="title" idx="4294967295"/>
          </p:nvPr>
        </p:nvSpPr>
        <p:spPr>
          <a:xfrm>
            <a:off x="5221203" y="275168"/>
            <a:ext cx="8005119" cy="1143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51516"/>
              </a:buClr>
              <a:buSzPts val="3600"/>
              <a:buFont typeface="Arial"/>
              <a:buNone/>
            </a:pPr>
            <a:r>
              <a:rPr lang="en-US" sz="3600">
                <a:solidFill>
                  <a:srgbClr val="151516"/>
                </a:solidFill>
              </a:rPr>
              <a:t>THE PEDIATRICIAN’S ROLE</a:t>
            </a:r>
            <a:endParaRPr sz="3600">
              <a:solidFill>
                <a:srgbClr val="151516"/>
              </a:solidFill>
            </a:endParaRPr>
          </a:p>
        </p:txBody>
      </p:sp>
      <p:sp>
        <p:nvSpPr>
          <p:cNvPr id="314" name="Google Shape;314;p22"/>
          <p:cNvSpPr txBox="1">
            <a:spLocks noGrp="1"/>
          </p:cNvSpPr>
          <p:nvPr>
            <p:ph type="body" idx="4294967295"/>
          </p:nvPr>
        </p:nvSpPr>
        <p:spPr>
          <a:xfrm>
            <a:off x="5424616" y="1618435"/>
            <a:ext cx="6173016" cy="4114800"/>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a:t>Preparedness and risk reduction </a:t>
            </a:r>
            <a:endParaRPr/>
          </a:p>
          <a:p>
            <a:pPr marL="228600" lvl="0" indent="-228600" algn="l" rtl="0">
              <a:lnSpc>
                <a:spcPct val="90000"/>
              </a:lnSpc>
              <a:spcBef>
                <a:spcPts val="1960"/>
              </a:spcBef>
              <a:spcAft>
                <a:spcPts val="0"/>
              </a:spcAft>
              <a:buClr>
                <a:schemeClr val="dk1"/>
              </a:buClr>
              <a:buSzPts val="2800"/>
              <a:buChar char="•"/>
            </a:pPr>
            <a:r>
              <a:rPr lang="en-US"/>
              <a:t>Disaster response participant </a:t>
            </a:r>
            <a:endParaRPr/>
          </a:p>
          <a:p>
            <a:pPr marL="228600" lvl="0" indent="-228600" algn="l" rtl="0">
              <a:lnSpc>
                <a:spcPct val="90000"/>
              </a:lnSpc>
              <a:spcBef>
                <a:spcPts val="1960"/>
              </a:spcBef>
              <a:spcAft>
                <a:spcPts val="0"/>
              </a:spcAft>
              <a:buClr>
                <a:schemeClr val="dk1"/>
              </a:buClr>
              <a:buSzPts val="2800"/>
              <a:buChar char="•"/>
            </a:pPr>
            <a:r>
              <a:rPr lang="en-US"/>
              <a:t>Specialist input</a:t>
            </a:r>
            <a:endParaRPr/>
          </a:p>
          <a:p>
            <a:pPr marL="228600" lvl="0" indent="-228600" algn="l" rtl="0">
              <a:lnSpc>
                <a:spcPct val="90000"/>
              </a:lnSpc>
              <a:spcBef>
                <a:spcPts val="1960"/>
              </a:spcBef>
              <a:spcAft>
                <a:spcPts val="0"/>
              </a:spcAft>
              <a:buClr>
                <a:schemeClr val="dk1"/>
              </a:buClr>
              <a:buSzPts val="2800"/>
              <a:buChar char="•"/>
            </a:pPr>
            <a:r>
              <a:rPr lang="en-US"/>
              <a:t>Awareness of local emergency plans</a:t>
            </a:r>
            <a:endParaRPr/>
          </a:p>
          <a:p>
            <a:pPr marL="228600" lvl="0" indent="-228600" algn="l" rtl="0">
              <a:lnSpc>
                <a:spcPct val="90000"/>
              </a:lnSpc>
              <a:spcBef>
                <a:spcPts val="1960"/>
              </a:spcBef>
              <a:spcAft>
                <a:spcPts val="0"/>
              </a:spcAft>
              <a:buClr>
                <a:schemeClr val="dk1"/>
              </a:buClr>
              <a:buSzPts val="2800"/>
              <a:buChar char="•"/>
            </a:pPr>
            <a:r>
              <a:rPr lang="en-US"/>
              <a:t>Advocacy</a:t>
            </a:r>
            <a:endParaRPr/>
          </a:p>
        </p:txBody>
      </p:sp>
      <p:pic>
        <p:nvPicPr>
          <p:cNvPr id="315" name="Google Shape;315;p22"/>
          <p:cNvPicPr preferRelativeResize="0"/>
          <p:nvPr/>
        </p:nvPicPr>
        <p:blipFill rotWithShape="1">
          <a:blip r:embed="rId3">
            <a:alphaModFix/>
          </a:blip>
          <a:srcRect/>
          <a:stretch/>
        </p:blipFill>
        <p:spPr>
          <a:xfrm>
            <a:off x="0" y="0"/>
            <a:ext cx="4620769" cy="68580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21" name="Google Shape;321;p23"/>
          <p:cNvSpPr txBox="1">
            <a:spLocks noGrp="1"/>
          </p:cNvSpPr>
          <p:nvPr>
            <p:ph type="title"/>
          </p:nvPr>
        </p:nvSpPr>
        <p:spPr>
          <a:xfrm>
            <a:off x="838200" y="653143"/>
            <a:ext cx="10515600" cy="103754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Arial"/>
              <a:buNone/>
            </a:pPr>
            <a:r>
              <a:rPr lang="en-US"/>
              <a:t>CHALLENGES 	</a:t>
            </a:r>
            <a:endParaRPr/>
          </a:p>
        </p:txBody>
      </p:sp>
      <p:sp>
        <p:nvSpPr>
          <p:cNvPr id="322" name="Google Shape;322;p23"/>
          <p:cNvSpPr txBox="1">
            <a:spLocks noGrp="1"/>
          </p:cNvSpPr>
          <p:nvPr>
            <p:ph type="body" idx="1"/>
          </p:nvPr>
        </p:nvSpPr>
        <p:spPr>
          <a:xfrm>
            <a:off x="418476" y="2050478"/>
            <a:ext cx="5181600" cy="3965575"/>
          </a:xfrm>
          <a:prstGeom prst="rect">
            <a:avLst/>
          </a:prstGeom>
          <a:noFill/>
          <a:ln>
            <a:noFill/>
          </a:ln>
        </p:spPr>
        <p:txBody>
          <a:bodyPr spcFirstLastPara="1" wrap="square" lIns="91425" tIns="45700" rIns="91425" bIns="45700" anchor="t" anchorCtr="0">
            <a:normAutofit/>
          </a:bodyPr>
          <a:lstStyle/>
          <a:p>
            <a:pPr marL="1054100" lvl="1" indent="-457200" algn="l" rtl="0">
              <a:lnSpc>
                <a:spcPct val="90000"/>
              </a:lnSpc>
              <a:spcBef>
                <a:spcPts val="0"/>
              </a:spcBef>
              <a:spcAft>
                <a:spcPts val="0"/>
              </a:spcAft>
              <a:buClr>
                <a:schemeClr val="dk1"/>
              </a:buClr>
              <a:buSzPts val="2600"/>
              <a:buFont typeface="Arial"/>
              <a:buChar char="•"/>
            </a:pPr>
            <a:r>
              <a:rPr lang="en-US" sz="2600"/>
              <a:t>State of social behavior</a:t>
            </a:r>
            <a:endParaRPr/>
          </a:p>
          <a:p>
            <a:pPr marL="1054100" lvl="1" indent="-457200" algn="l" rtl="0">
              <a:lnSpc>
                <a:spcPct val="90000"/>
              </a:lnSpc>
              <a:spcBef>
                <a:spcPts val="1560"/>
              </a:spcBef>
              <a:spcAft>
                <a:spcPts val="0"/>
              </a:spcAft>
              <a:buClr>
                <a:schemeClr val="dk1"/>
              </a:buClr>
              <a:buSzPts val="2600"/>
              <a:buFont typeface="Arial"/>
              <a:buChar char="•"/>
            </a:pPr>
            <a:r>
              <a:rPr lang="en-US" sz="2600"/>
              <a:t>Unknown hazards or vulnerabilities</a:t>
            </a:r>
            <a:endParaRPr/>
          </a:p>
          <a:p>
            <a:pPr marL="1054100" lvl="1" indent="-457200" algn="l" rtl="0">
              <a:lnSpc>
                <a:spcPct val="90000"/>
              </a:lnSpc>
              <a:spcBef>
                <a:spcPts val="1560"/>
              </a:spcBef>
              <a:spcAft>
                <a:spcPts val="0"/>
              </a:spcAft>
              <a:buClr>
                <a:schemeClr val="dk1"/>
              </a:buClr>
              <a:buSzPts val="2600"/>
              <a:buFont typeface="Arial"/>
              <a:buChar char="•"/>
            </a:pPr>
            <a:r>
              <a:rPr lang="en-US" sz="2600"/>
              <a:t>Response capability</a:t>
            </a:r>
            <a:endParaRPr/>
          </a:p>
          <a:p>
            <a:pPr marL="1054100" lvl="1" indent="-457200" algn="l" rtl="0">
              <a:lnSpc>
                <a:spcPct val="90000"/>
              </a:lnSpc>
              <a:spcBef>
                <a:spcPts val="1560"/>
              </a:spcBef>
              <a:spcAft>
                <a:spcPts val="0"/>
              </a:spcAft>
              <a:buClr>
                <a:schemeClr val="dk1"/>
              </a:buClr>
              <a:buSzPts val="2600"/>
              <a:buFont typeface="Arial"/>
              <a:buChar char="•"/>
            </a:pPr>
            <a:r>
              <a:rPr lang="en-US" sz="2600"/>
              <a:t>Lack of resources</a:t>
            </a:r>
            <a:endParaRPr/>
          </a:p>
          <a:p>
            <a:pPr marL="1054100" lvl="1" indent="-457200" algn="l" rtl="0">
              <a:lnSpc>
                <a:spcPct val="90000"/>
              </a:lnSpc>
              <a:spcBef>
                <a:spcPts val="1560"/>
              </a:spcBef>
              <a:spcAft>
                <a:spcPts val="0"/>
              </a:spcAft>
              <a:buClr>
                <a:schemeClr val="dk1"/>
              </a:buClr>
              <a:buSzPts val="2600"/>
              <a:buFont typeface="Arial"/>
              <a:buChar char="•"/>
            </a:pPr>
            <a:r>
              <a:rPr lang="en-US" sz="2600"/>
              <a:t>Damage and disruption</a:t>
            </a:r>
            <a:endParaRPr/>
          </a:p>
          <a:p>
            <a:pPr marL="1054100" lvl="1" indent="-457200" algn="l" rtl="0">
              <a:lnSpc>
                <a:spcPct val="90000"/>
              </a:lnSpc>
              <a:spcBef>
                <a:spcPts val="1560"/>
              </a:spcBef>
              <a:spcAft>
                <a:spcPts val="0"/>
              </a:spcAft>
              <a:buClr>
                <a:schemeClr val="dk1"/>
              </a:buClr>
              <a:buSzPts val="2600"/>
              <a:buFont typeface="Arial"/>
              <a:buChar char="•"/>
            </a:pPr>
            <a:r>
              <a:rPr lang="en-US" sz="2600"/>
              <a:t>Communication failures</a:t>
            </a:r>
            <a:endParaRPr/>
          </a:p>
        </p:txBody>
      </p:sp>
      <p:pic>
        <p:nvPicPr>
          <p:cNvPr id="323" name="Google Shape;323;p23"/>
          <p:cNvPicPr preferRelativeResize="0"/>
          <p:nvPr/>
        </p:nvPicPr>
        <p:blipFill rotWithShape="1">
          <a:blip r:embed="rId3">
            <a:alphaModFix/>
          </a:blip>
          <a:srcRect/>
          <a:stretch/>
        </p:blipFill>
        <p:spPr>
          <a:xfrm>
            <a:off x="6413543" y="2050478"/>
            <a:ext cx="5026754" cy="3339653"/>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29" name="Google Shape;329;p24"/>
          <p:cNvSpPr txBox="1">
            <a:spLocks noGrp="1"/>
          </p:cNvSpPr>
          <p:nvPr>
            <p:ph type="title"/>
          </p:nvPr>
        </p:nvSpPr>
        <p:spPr>
          <a:xfrm>
            <a:off x="838200" y="653143"/>
            <a:ext cx="10515600" cy="1037545"/>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Arial"/>
              <a:buNone/>
            </a:pPr>
            <a:r>
              <a:rPr lang="en-US"/>
              <a:t>Mass Casualty Management &amp; Triage</a:t>
            </a:r>
            <a:endParaRPr/>
          </a:p>
        </p:txBody>
      </p:sp>
      <p:pic>
        <p:nvPicPr>
          <p:cNvPr id="330" name="Google Shape;330;p24"/>
          <p:cNvPicPr preferRelativeResize="0"/>
          <p:nvPr/>
        </p:nvPicPr>
        <p:blipFill rotWithShape="1">
          <a:blip r:embed="rId3">
            <a:alphaModFix/>
          </a:blip>
          <a:srcRect t="14294" b="18369"/>
          <a:stretch/>
        </p:blipFill>
        <p:spPr>
          <a:xfrm>
            <a:off x="838200" y="1825625"/>
            <a:ext cx="10515600" cy="4000744"/>
          </a:xfrm>
          <a:prstGeom prst="rect">
            <a:avLst/>
          </a:prstGeom>
          <a:solidFill>
            <a:srgbClr val="FFFFFF"/>
          </a:solid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Shape 336"/>
        <p:cNvGrpSpPr/>
        <p:nvPr/>
      </p:nvGrpSpPr>
      <p:grpSpPr>
        <a:xfrm>
          <a:off x="0" y="0"/>
          <a:ext cx="0" cy="0"/>
          <a:chOff x="0" y="0"/>
          <a:chExt cx="0" cy="0"/>
        </a:xfrm>
      </p:grpSpPr>
      <p:pic>
        <p:nvPicPr>
          <p:cNvPr id="337" name="Google Shape;337;p25"/>
          <p:cNvPicPr preferRelativeResize="0"/>
          <p:nvPr/>
        </p:nvPicPr>
        <p:blipFill rotWithShape="1">
          <a:blip r:embed="rId3">
            <a:alphaModFix/>
          </a:blip>
          <a:srcRect t="29382" b="24155"/>
          <a:stretch/>
        </p:blipFill>
        <p:spPr>
          <a:xfrm>
            <a:off x="0" y="40804"/>
            <a:ext cx="12192000" cy="6776392"/>
          </a:xfrm>
          <a:prstGeom prst="rect">
            <a:avLst/>
          </a:prstGeom>
          <a:noFill/>
          <a:ln>
            <a:noFill/>
          </a:ln>
        </p:spPr>
      </p:pic>
      <p:sp>
        <p:nvSpPr>
          <p:cNvPr id="338" name="Google Shape;338;p25"/>
          <p:cNvSpPr txBox="1">
            <a:spLocks noGrp="1"/>
          </p:cNvSpPr>
          <p:nvPr>
            <p:ph type="title" idx="4294967295"/>
          </p:nvPr>
        </p:nvSpPr>
        <p:spPr>
          <a:xfrm>
            <a:off x="1524000" y="304800"/>
            <a:ext cx="9144000" cy="1143000"/>
          </a:xfrm>
          <a:prstGeom prst="rect">
            <a:avLst/>
          </a:prstGeom>
          <a:solidFill>
            <a:schemeClr val="lt1"/>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151516"/>
              </a:buClr>
              <a:buSzPts val="3600"/>
              <a:buFont typeface="Arial"/>
              <a:buNone/>
            </a:pPr>
            <a:r>
              <a:rPr lang="en-US" sz="3600">
                <a:solidFill>
                  <a:srgbClr val="151516"/>
                </a:solidFill>
              </a:rPr>
              <a:t>MASS CASUALTY MANAGEMENT SYSTEM</a:t>
            </a:r>
            <a:endParaRPr sz="3600">
              <a:solidFill>
                <a:srgbClr val="151516"/>
              </a:solidFill>
            </a:endParaRPr>
          </a:p>
        </p:txBody>
      </p:sp>
      <p:sp>
        <p:nvSpPr>
          <p:cNvPr id="339" name="Google Shape;339;p25"/>
          <p:cNvSpPr txBox="1">
            <a:spLocks noGrp="1"/>
          </p:cNvSpPr>
          <p:nvPr>
            <p:ph type="body" idx="4294967295"/>
          </p:nvPr>
        </p:nvSpPr>
        <p:spPr>
          <a:xfrm>
            <a:off x="1943100" y="1732005"/>
            <a:ext cx="8305800" cy="4648200"/>
          </a:xfrm>
          <a:prstGeom prst="rect">
            <a:avLst/>
          </a:prstGeom>
          <a:solidFill>
            <a:schemeClr val="lt1"/>
          </a:solid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400"/>
              <a:buChar char="•"/>
            </a:pPr>
            <a:r>
              <a:rPr lang="en-US" sz="2400"/>
              <a:t>Adequate response to mass casualty incidents (MCI)</a:t>
            </a:r>
            <a:endParaRPr/>
          </a:p>
          <a:p>
            <a:pPr marL="228600" lvl="0" indent="-228600" algn="l" rtl="0">
              <a:lnSpc>
                <a:spcPct val="90000"/>
              </a:lnSpc>
              <a:spcBef>
                <a:spcPts val="1680"/>
              </a:spcBef>
              <a:spcAft>
                <a:spcPts val="0"/>
              </a:spcAft>
              <a:buClr>
                <a:schemeClr val="dk1"/>
              </a:buClr>
              <a:buSzPts val="2400"/>
              <a:buChar char="•"/>
            </a:pPr>
            <a:r>
              <a:rPr lang="en-US" sz="2400"/>
              <a:t>Preparation, response, communication</a:t>
            </a:r>
            <a:endParaRPr/>
          </a:p>
          <a:p>
            <a:pPr marL="228600" lvl="0" indent="-228600" algn="l" rtl="0">
              <a:lnSpc>
                <a:spcPct val="90000"/>
              </a:lnSpc>
              <a:spcBef>
                <a:spcPts val="1680"/>
              </a:spcBef>
              <a:spcAft>
                <a:spcPts val="0"/>
              </a:spcAft>
              <a:buClr>
                <a:schemeClr val="dk1"/>
              </a:buClr>
              <a:buSzPts val="2400"/>
              <a:buChar char="•"/>
            </a:pPr>
            <a:r>
              <a:rPr lang="en-US" sz="2400"/>
              <a:t>Pre-established procedures for: </a:t>
            </a:r>
            <a:endParaRPr/>
          </a:p>
          <a:p>
            <a:pPr marL="685800" lvl="1" indent="-228600" algn="l" rtl="0">
              <a:lnSpc>
                <a:spcPct val="90000"/>
              </a:lnSpc>
              <a:spcBef>
                <a:spcPts val="1540"/>
              </a:spcBef>
              <a:spcAft>
                <a:spcPts val="0"/>
              </a:spcAft>
              <a:buClr>
                <a:schemeClr val="dk1"/>
              </a:buClr>
              <a:buSzPts val="2200"/>
              <a:buChar char="•"/>
            </a:pPr>
            <a:r>
              <a:rPr lang="en-US" sz="2200"/>
              <a:t>Resource mobilization</a:t>
            </a:r>
            <a:endParaRPr/>
          </a:p>
          <a:p>
            <a:pPr marL="685800" lvl="1" indent="-228600" algn="l" rtl="0">
              <a:lnSpc>
                <a:spcPct val="90000"/>
              </a:lnSpc>
              <a:spcBef>
                <a:spcPts val="1540"/>
              </a:spcBef>
              <a:spcAft>
                <a:spcPts val="0"/>
              </a:spcAft>
              <a:buClr>
                <a:schemeClr val="dk1"/>
              </a:buClr>
              <a:buSzPts val="2200"/>
              <a:buChar char="•"/>
            </a:pPr>
            <a:r>
              <a:rPr lang="en-US" sz="2200"/>
              <a:t>Field activities</a:t>
            </a:r>
            <a:endParaRPr/>
          </a:p>
          <a:p>
            <a:pPr marL="685800" lvl="1" indent="-228600" algn="l" rtl="0">
              <a:lnSpc>
                <a:spcPct val="90000"/>
              </a:lnSpc>
              <a:spcBef>
                <a:spcPts val="1540"/>
              </a:spcBef>
              <a:spcAft>
                <a:spcPts val="0"/>
              </a:spcAft>
              <a:buClr>
                <a:schemeClr val="dk1"/>
              </a:buClr>
              <a:buSzPts val="2200"/>
              <a:buChar char="•"/>
            </a:pPr>
            <a:r>
              <a:rPr lang="en-US" sz="2200"/>
              <a:t>Coordinated reception at hospitals</a:t>
            </a:r>
            <a:endParaRPr/>
          </a:p>
          <a:p>
            <a:pPr marL="228600" lvl="0" indent="-228600" algn="l" rtl="0">
              <a:lnSpc>
                <a:spcPct val="90000"/>
              </a:lnSpc>
              <a:spcBef>
                <a:spcPts val="1680"/>
              </a:spcBef>
              <a:spcAft>
                <a:spcPts val="0"/>
              </a:spcAft>
              <a:buClr>
                <a:schemeClr val="dk1"/>
              </a:buClr>
              <a:buSzPts val="2400"/>
              <a:buChar char="•"/>
            </a:pPr>
            <a:r>
              <a:rPr lang="en-US" sz="2400"/>
              <a:t>Based on specific training of responders</a:t>
            </a:r>
            <a:endParaRPr/>
          </a:p>
          <a:p>
            <a:pPr marL="228600" lvl="0" indent="-228600" algn="l" rtl="0">
              <a:lnSpc>
                <a:spcPct val="90000"/>
              </a:lnSpc>
              <a:spcBef>
                <a:spcPts val="1680"/>
              </a:spcBef>
              <a:spcAft>
                <a:spcPts val="0"/>
              </a:spcAft>
              <a:buClr>
                <a:schemeClr val="dk1"/>
              </a:buClr>
              <a:buSzPts val="2400"/>
              <a:buChar char="•"/>
            </a:pPr>
            <a:r>
              <a:rPr lang="en-US" sz="2400"/>
              <a:t>Avoid system and function overlapping</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Shape 344"/>
        <p:cNvGrpSpPr/>
        <p:nvPr/>
      </p:nvGrpSpPr>
      <p:grpSpPr>
        <a:xfrm>
          <a:off x="0" y="0"/>
          <a:ext cx="0" cy="0"/>
          <a:chOff x="0" y="0"/>
          <a:chExt cx="0" cy="0"/>
        </a:xfrm>
      </p:grpSpPr>
      <p:sp>
        <p:nvSpPr>
          <p:cNvPr id="345" name="Google Shape;345;p26"/>
          <p:cNvSpPr/>
          <p:nvPr/>
        </p:nvSpPr>
        <p:spPr>
          <a:xfrm>
            <a:off x="1703389" y="2560638"/>
            <a:ext cx="1512887" cy="2151062"/>
          </a:xfrm>
          <a:prstGeom prst="rect">
            <a:avLst/>
          </a:prstGeom>
          <a:solidFill>
            <a:schemeClr val="folHlink"/>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1800"/>
              <a:buFont typeface="Arial"/>
              <a:buNone/>
            </a:pPr>
            <a:endParaRPr sz="1800" b="0" i="0" u="none" strike="noStrike" cap="none">
              <a:solidFill>
                <a:schemeClr val="dk1"/>
              </a:solidFill>
              <a:latin typeface="Arial"/>
              <a:ea typeface="Arial"/>
              <a:cs typeface="Arial"/>
              <a:sym typeface="Arial"/>
            </a:endParaRPr>
          </a:p>
        </p:txBody>
      </p:sp>
      <p:sp>
        <p:nvSpPr>
          <p:cNvPr id="346" name="Google Shape;346;p26"/>
          <p:cNvSpPr/>
          <p:nvPr/>
        </p:nvSpPr>
        <p:spPr>
          <a:xfrm>
            <a:off x="3216275" y="2695575"/>
            <a:ext cx="509588" cy="522288"/>
          </a:xfrm>
          <a:prstGeom prst="rect">
            <a:avLst/>
          </a:prstGeom>
          <a:solidFill>
            <a:srgbClr val="FF0000"/>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1800"/>
              <a:buFont typeface="Arial"/>
              <a:buNone/>
            </a:pPr>
            <a:endParaRPr sz="1800" b="0" i="0" u="none" strike="noStrike" cap="none">
              <a:solidFill>
                <a:schemeClr val="dk1"/>
              </a:solidFill>
              <a:latin typeface="Arial"/>
              <a:ea typeface="Arial"/>
              <a:cs typeface="Arial"/>
              <a:sym typeface="Arial"/>
            </a:endParaRPr>
          </a:p>
        </p:txBody>
      </p:sp>
      <p:sp>
        <p:nvSpPr>
          <p:cNvPr id="347" name="Google Shape;347;p26"/>
          <p:cNvSpPr/>
          <p:nvPr/>
        </p:nvSpPr>
        <p:spPr>
          <a:xfrm>
            <a:off x="3216276" y="3200400"/>
            <a:ext cx="1655763" cy="1162050"/>
          </a:xfrm>
          <a:prstGeom prst="rect">
            <a:avLst/>
          </a:prstGeom>
          <a:solidFill>
            <a:srgbClr val="78CAD0"/>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1800"/>
              <a:buFont typeface="Arial"/>
              <a:buNone/>
            </a:pPr>
            <a:endParaRPr sz="1800" b="0" i="0" u="none" strike="noStrike" cap="none">
              <a:solidFill>
                <a:schemeClr val="dk1"/>
              </a:solidFill>
              <a:latin typeface="Arial"/>
              <a:ea typeface="Arial"/>
              <a:cs typeface="Arial"/>
              <a:sym typeface="Arial"/>
            </a:endParaRPr>
          </a:p>
        </p:txBody>
      </p:sp>
      <p:sp>
        <p:nvSpPr>
          <p:cNvPr id="348" name="Google Shape;348;p26"/>
          <p:cNvSpPr/>
          <p:nvPr/>
        </p:nvSpPr>
        <p:spPr>
          <a:xfrm>
            <a:off x="4872039" y="2911475"/>
            <a:ext cx="2447925" cy="1511300"/>
          </a:xfrm>
          <a:prstGeom prst="ellipse">
            <a:avLst/>
          </a:prstGeom>
          <a:solidFill>
            <a:schemeClr val="folHlink"/>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1800"/>
              <a:buFont typeface="Arial"/>
              <a:buNone/>
            </a:pPr>
            <a:endParaRPr sz="1800" b="0" i="0" u="none" strike="noStrike" cap="none">
              <a:solidFill>
                <a:schemeClr val="dk1"/>
              </a:solidFill>
              <a:latin typeface="Arial"/>
              <a:ea typeface="Arial"/>
              <a:cs typeface="Arial"/>
              <a:sym typeface="Arial"/>
            </a:endParaRPr>
          </a:p>
        </p:txBody>
      </p:sp>
      <p:sp>
        <p:nvSpPr>
          <p:cNvPr id="349" name="Google Shape;349;p26"/>
          <p:cNvSpPr/>
          <p:nvPr/>
        </p:nvSpPr>
        <p:spPr>
          <a:xfrm>
            <a:off x="7319964" y="2840038"/>
            <a:ext cx="1322387" cy="1655762"/>
          </a:xfrm>
          <a:prstGeom prst="rect">
            <a:avLst/>
          </a:prstGeom>
          <a:solidFill>
            <a:srgbClr val="DBD600"/>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chemeClr val="hlink"/>
              </a:solidFill>
              <a:latin typeface="Arial"/>
              <a:ea typeface="Arial"/>
              <a:cs typeface="Arial"/>
              <a:sym typeface="Arial"/>
            </a:endParaRPr>
          </a:p>
        </p:txBody>
      </p:sp>
      <p:pic>
        <p:nvPicPr>
          <p:cNvPr id="350" name="Google Shape;350;p26" descr="MCj03341340000[1]"/>
          <p:cNvPicPr preferRelativeResize="0"/>
          <p:nvPr/>
        </p:nvPicPr>
        <p:blipFill rotWithShape="1">
          <a:blip r:embed="rId3">
            <a:alphaModFix/>
          </a:blip>
          <a:srcRect/>
          <a:stretch/>
        </p:blipFill>
        <p:spPr>
          <a:xfrm flipH="1">
            <a:off x="6770689" y="3271839"/>
            <a:ext cx="333375" cy="693737"/>
          </a:xfrm>
          <a:prstGeom prst="rect">
            <a:avLst/>
          </a:prstGeom>
          <a:noFill/>
          <a:ln>
            <a:noFill/>
          </a:ln>
        </p:spPr>
      </p:pic>
      <p:pic>
        <p:nvPicPr>
          <p:cNvPr id="351" name="Google Shape;351;p26" descr="j0318282"/>
          <p:cNvPicPr preferRelativeResize="0"/>
          <p:nvPr/>
        </p:nvPicPr>
        <p:blipFill rotWithShape="1">
          <a:blip r:embed="rId4">
            <a:alphaModFix/>
          </a:blip>
          <a:srcRect/>
          <a:stretch/>
        </p:blipFill>
        <p:spPr>
          <a:xfrm>
            <a:off x="1847850" y="4137026"/>
            <a:ext cx="1176338" cy="512763"/>
          </a:xfrm>
          <a:prstGeom prst="rect">
            <a:avLst/>
          </a:prstGeom>
          <a:noFill/>
          <a:ln>
            <a:noFill/>
          </a:ln>
        </p:spPr>
      </p:pic>
      <p:pic>
        <p:nvPicPr>
          <p:cNvPr id="352" name="Google Shape;352;p26" descr="MCBD20110_0000[1]"/>
          <p:cNvPicPr preferRelativeResize="0"/>
          <p:nvPr/>
        </p:nvPicPr>
        <p:blipFill rotWithShape="1">
          <a:blip r:embed="rId5">
            <a:alphaModFix/>
          </a:blip>
          <a:srcRect/>
          <a:stretch/>
        </p:blipFill>
        <p:spPr>
          <a:xfrm>
            <a:off x="3287713" y="3200401"/>
            <a:ext cx="806450" cy="512763"/>
          </a:xfrm>
          <a:prstGeom prst="rect">
            <a:avLst/>
          </a:prstGeom>
          <a:noFill/>
          <a:ln>
            <a:noFill/>
          </a:ln>
        </p:spPr>
      </p:pic>
      <p:pic>
        <p:nvPicPr>
          <p:cNvPr id="353" name="Google Shape;353;p26" descr="j0344315"/>
          <p:cNvPicPr preferRelativeResize="0"/>
          <p:nvPr/>
        </p:nvPicPr>
        <p:blipFill rotWithShape="1">
          <a:blip r:embed="rId6">
            <a:alphaModFix/>
          </a:blip>
          <a:srcRect/>
          <a:stretch/>
        </p:blipFill>
        <p:spPr>
          <a:xfrm>
            <a:off x="1847850" y="2624139"/>
            <a:ext cx="935038" cy="650875"/>
          </a:xfrm>
          <a:prstGeom prst="rect">
            <a:avLst/>
          </a:prstGeom>
          <a:noFill/>
          <a:ln>
            <a:noFill/>
          </a:ln>
        </p:spPr>
      </p:pic>
      <p:pic>
        <p:nvPicPr>
          <p:cNvPr id="354" name="Google Shape;354;p26" descr="MCBD20053_0000[1]"/>
          <p:cNvPicPr preferRelativeResize="0"/>
          <p:nvPr/>
        </p:nvPicPr>
        <p:blipFill rotWithShape="1">
          <a:blip r:embed="rId7">
            <a:alphaModFix/>
          </a:blip>
          <a:srcRect/>
          <a:stretch/>
        </p:blipFill>
        <p:spPr>
          <a:xfrm>
            <a:off x="4151314" y="3200401"/>
            <a:ext cx="638175" cy="519113"/>
          </a:xfrm>
          <a:prstGeom prst="rect">
            <a:avLst/>
          </a:prstGeom>
          <a:noFill/>
          <a:ln>
            <a:noFill/>
          </a:ln>
        </p:spPr>
      </p:pic>
      <p:pic>
        <p:nvPicPr>
          <p:cNvPr id="355" name="Google Shape;355;p26" descr="MCj03341600000[1]"/>
          <p:cNvPicPr preferRelativeResize="0"/>
          <p:nvPr/>
        </p:nvPicPr>
        <p:blipFill rotWithShape="1">
          <a:blip r:embed="rId8">
            <a:alphaModFix/>
          </a:blip>
          <a:srcRect/>
          <a:stretch/>
        </p:blipFill>
        <p:spPr>
          <a:xfrm>
            <a:off x="5016500" y="3275013"/>
            <a:ext cx="719138" cy="717550"/>
          </a:xfrm>
          <a:prstGeom prst="rect">
            <a:avLst/>
          </a:prstGeom>
          <a:noFill/>
          <a:ln>
            <a:noFill/>
          </a:ln>
        </p:spPr>
      </p:pic>
      <p:pic>
        <p:nvPicPr>
          <p:cNvPr id="356" name="Google Shape;356;p26" descr="MCj02957520000[1]"/>
          <p:cNvPicPr preferRelativeResize="0"/>
          <p:nvPr/>
        </p:nvPicPr>
        <p:blipFill rotWithShape="1">
          <a:blip r:embed="rId9">
            <a:alphaModFix/>
          </a:blip>
          <a:srcRect/>
          <a:stretch/>
        </p:blipFill>
        <p:spPr>
          <a:xfrm>
            <a:off x="7608888" y="3079751"/>
            <a:ext cx="698500" cy="638175"/>
          </a:xfrm>
          <a:prstGeom prst="rect">
            <a:avLst/>
          </a:prstGeom>
          <a:noFill/>
          <a:ln>
            <a:noFill/>
          </a:ln>
        </p:spPr>
      </p:pic>
      <p:pic>
        <p:nvPicPr>
          <p:cNvPr id="357" name="Google Shape;357;p26" descr="MCj02366640000[1]"/>
          <p:cNvPicPr preferRelativeResize="0"/>
          <p:nvPr/>
        </p:nvPicPr>
        <p:blipFill rotWithShape="1">
          <a:blip r:embed="rId10">
            <a:alphaModFix/>
          </a:blip>
          <a:srcRect/>
          <a:stretch/>
        </p:blipFill>
        <p:spPr>
          <a:xfrm>
            <a:off x="8616951" y="2890838"/>
            <a:ext cx="1800225" cy="1389062"/>
          </a:xfrm>
          <a:prstGeom prst="rect">
            <a:avLst/>
          </a:prstGeom>
          <a:noFill/>
          <a:ln>
            <a:noFill/>
          </a:ln>
        </p:spPr>
      </p:pic>
      <p:pic>
        <p:nvPicPr>
          <p:cNvPr id="358" name="Google Shape;358;p26" descr="MCj03119300000[1]"/>
          <p:cNvPicPr preferRelativeResize="0"/>
          <p:nvPr/>
        </p:nvPicPr>
        <p:blipFill rotWithShape="1">
          <a:blip r:embed="rId11">
            <a:alphaModFix/>
          </a:blip>
          <a:srcRect/>
          <a:stretch/>
        </p:blipFill>
        <p:spPr>
          <a:xfrm>
            <a:off x="5735639" y="4424363"/>
            <a:ext cx="744537" cy="431800"/>
          </a:xfrm>
          <a:prstGeom prst="rect">
            <a:avLst/>
          </a:prstGeom>
          <a:noFill/>
          <a:ln>
            <a:noFill/>
          </a:ln>
        </p:spPr>
      </p:pic>
      <p:pic>
        <p:nvPicPr>
          <p:cNvPr id="359" name="Google Shape;359;p26" descr="MCj04042050000[1]"/>
          <p:cNvPicPr preferRelativeResize="0"/>
          <p:nvPr/>
        </p:nvPicPr>
        <p:blipFill rotWithShape="1">
          <a:blip r:embed="rId12">
            <a:alphaModFix/>
          </a:blip>
          <a:srcRect/>
          <a:stretch/>
        </p:blipFill>
        <p:spPr>
          <a:xfrm>
            <a:off x="5664201" y="2479675"/>
            <a:ext cx="809625" cy="393700"/>
          </a:xfrm>
          <a:prstGeom prst="rect">
            <a:avLst/>
          </a:prstGeom>
          <a:noFill/>
          <a:ln>
            <a:noFill/>
          </a:ln>
        </p:spPr>
      </p:pic>
      <p:cxnSp>
        <p:nvCxnSpPr>
          <p:cNvPr id="360" name="Google Shape;360;p26"/>
          <p:cNvCxnSpPr/>
          <p:nvPr/>
        </p:nvCxnSpPr>
        <p:spPr>
          <a:xfrm rot="10800000" flipH="1">
            <a:off x="5105400" y="2743201"/>
            <a:ext cx="431800" cy="214313"/>
          </a:xfrm>
          <a:prstGeom prst="straightConnector1">
            <a:avLst/>
          </a:prstGeom>
          <a:noFill/>
          <a:ln w="76200" cap="flat" cmpd="sng">
            <a:solidFill>
              <a:schemeClr val="lt1"/>
            </a:solidFill>
            <a:prstDash val="solid"/>
            <a:round/>
            <a:headEnd type="none" w="sm" len="sm"/>
            <a:tailEnd type="triangle" w="med" len="med"/>
          </a:ln>
        </p:spPr>
      </p:cxnSp>
      <p:cxnSp>
        <p:nvCxnSpPr>
          <p:cNvPr id="361" name="Google Shape;361;p26"/>
          <p:cNvCxnSpPr/>
          <p:nvPr/>
        </p:nvCxnSpPr>
        <p:spPr>
          <a:xfrm>
            <a:off x="6672264" y="2695576"/>
            <a:ext cx="433387" cy="288925"/>
          </a:xfrm>
          <a:prstGeom prst="straightConnector1">
            <a:avLst/>
          </a:prstGeom>
          <a:noFill/>
          <a:ln w="76200" cap="flat" cmpd="sng">
            <a:solidFill>
              <a:schemeClr val="lt1"/>
            </a:solidFill>
            <a:prstDash val="solid"/>
            <a:round/>
            <a:headEnd type="none" w="sm" len="sm"/>
            <a:tailEnd type="triangle" w="med" len="med"/>
          </a:ln>
        </p:spPr>
      </p:cxnSp>
      <p:cxnSp>
        <p:nvCxnSpPr>
          <p:cNvPr id="362" name="Google Shape;362;p26"/>
          <p:cNvCxnSpPr/>
          <p:nvPr/>
        </p:nvCxnSpPr>
        <p:spPr>
          <a:xfrm flipH="1">
            <a:off x="6672263" y="4352925"/>
            <a:ext cx="431800" cy="215900"/>
          </a:xfrm>
          <a:prstGeom prst="straightConnector1">
            <a:avLst/>
          </a:prstGeom>
          <a:noFill/>
          <a:ln w="76200" cap="flat" cmpd="sng">
            <a:solidFill>
              <a:schemeClr val="lt1"/>
            </a:solidFill>
            <a:prstDash val="solid"/>
            <a:round/>
            <a:headEnd type="none" w="sm" len="sm"/>
            <a:tailEnd type="triangle" w="med" len="med"/>
          </a:ln>
        </p:spPr>
      </p:cxnSp>
      <p:cxnSp>
        <p:nvCxnSpPr>
          <p:cNvPr id="363" name="Google Shape;363;p26"/>
          <p:cNvCxnSpPr/>
          <p:nvPr/>
        </p:nvCxnSpPr>
        <p:spPr>
          <a:xfrm rot="10800000">
            <a:off x="5016501" y="4279900"/>
            <a:ext cx="358775" cy="215900"/>
          </a:xfrm>
          <a:prstGeom prst="straightConnector1">
            <a:avLst/>
          </a:prstGeom>
          <a:noFill/>
          <a:ln w="76200" cap="flat" cmpd="sng">
            <a:solidFill>
              <a:schemeClr val="lt1"/>
            </a:solidFill>
            <a:prstDash val="solid"/>
            <a:round/>
            <a:headEnd type="none" w="sm" len="sm"/>
            <a:tailEnd type="triangle" w="med" len="med"/>
          </a:ln>
        </p:spPr>
      </p:cxnSp>
      <p:sp>
        <p:nvSpPr>
          <p:cNvPr id="364" name="Google Shape;364;p26"/>
          <p:cNvSpPr txBox="1"/>
          <p:nvPr/>
        </p:nvSpPr>
        <p:spPr>
          <a:xfrm>
            <a:off x="7391401" y="5013325"/>
            <a:ext cx="2835275" cy="33655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1600"/>
              <a:buFont typeface="Arial"/>
              <a:buNone/>
            </a:pPr>
            <a:r>
              <a:rPr lang="en-US" sz="1600" b="1" i="0" u="none" strike="noStrike" cap="none">
                <a:solidFill>
                  <a:schemeClr val="lt1"/>
                </a:solidFill>
                <a:latin typeface="Arial"/>
                <a:ea typeface="Arial"/>
                <a:cs typeface="Arial"/>
                <a:sym typeface="Arial"/>
              </a:rPr>
              <a:t>HOSPITAL ORGANIZATION</a:t>
            </a:r>
            <a:endParaRPr sz="1400" b="0" i="0" u="none" strike="noStrike" cap="none">
              <a:solidFill>
                <a:srgbClr val="000000"/>
              </a:solidFill>
              <a:latin typeface="Arial"/>
              <a:ea typeface="Arial"/>
              <a:cs typeface="Arial"/>
              <a:sym typeface="Arial"/>
            </a:endParaRPr>
          </a:p>
        </p:txBody>
      </p:sp>
      <p:sp>
        <p:nvSpPr>
          <p:cNvPr id="365" name="Google Shape;365;p26"/>
          <p:cNvSpPr txBox="1"/>
          <p:nvPr/>
        </p:nvSpPr>
        <p:spPr>
          <a:xfrm>
            <a:off x="2286001" y="4937125"/>
            <a:ext cx="3319463" cy="33655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1600"/>
              <a:buFont typeface="Arial"/>
              <a:buNone/>
            </a:pPr>
            <a:r>
              <a:rPr lang="en-US" sz="1600" b="1" i="0" u="none" strike="noStrike" cap="none">
                <a:solidFill>
                  <a:schemeClr val="lt1"/>
                </a:solidFill>
                <a:latin typeface="Arial"/>
                <a:ea typeface="Arial"/>
                <a:cs typeface="Arial"/>
                <a:sym typeface="Arial"/>
              </a:rPr>
              <a:t>PRE-HOSPITAL ORGANIZATION</a:t>
            </a:r>
            <a:endParaRPr sz="1400" b="0" i="0" u="none" strike="noStrike" cap="none">
              <a:solidFill>
                <a:srgbClr val="000000"/>
              </a:solidFill>
              <a:latin typeface="Arial"/>
              <a:ea typeface="Arial"/>
              <a:cs typeface="Arial"/>
              <a:sym typeface="Arial"/>
            </a:endParaRPr>
          </a:p>
        </p:txBody>
      </p:sp>
      <p:sp>
        <p:nvSpPr>
          <p:cNvPr id="366" name="Google Shape;366;p26"/>
          <p:cNvSpPr txBox="1"/>
          <p:nvPr/>
        </p:nvSpPr>
        <p:spPr>
          <a:xfrm>
            <a:off x="1827214" y="2133600"/>
            <a:ext cx="1235075" cy="27463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1200"/>
              <a:buFont typeface="Arial"/>
              <a:buNone/>
            </a:pPr>
            <a:r>
              <a:rPr lang="en-US" sz="1200" b="1" i="0" u="none" strike="noStrike" cap="none">
                <a:solidFill>
                  <a:schemeClr val="lt1"/>
                </a:solidFill>
                <a:latin typeface="Arial"/>
                <a:ea typeface="Arial"/>
                <a:cs typeface="Arial"/>
                <a:sym typeface="Arial"/>
              </a:rPr>
              <a:t>IMPACT ZONE</a:t>
            </a:r>
            <a:endParaRPr sz="1400" b="0" i="0" u="none" strike="noStrike" cap="none">
              <a:solidFill>
                <a:srgbClr val="000000"/>
              </a:solidFill>
              <a:latin typeface="Arial"/>
              <a:ea typeface="Arial"/>
              <a:cs typeface="Arial"/>
              <a:sym typeface="Arial"/>
            </a:endParaRPr>
          </a:p>
        </p:txBody>
      </p:sp>
      <p:sp>
        <p:nvSpPr>
          <p:cNvPr id="367" name="Google Shape;367;p26"/>
          <p:cNvSpPr txBox="1"/>
          <p:nvPr/>
        </p:nvSpPr>
        <p:spPr>
          <a:xfrm>
            <a:off x="3335338" y="2408239"/>
            <a:ext cx="1454150" cy="27463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1200"/>
              <a:buFont typeface="Arial"/>
              <a:buNone/>
            </a:pPr>
            <a:r>
              <a:rPr lang="en-US" sz="1200" b="1" i="0" u="none" strike="noStrike" cap="none">
                <a:solidFill>
                  <a:schemeClr val="lt1"/>
                </a:solidFill>
                <a:latin typeface="Arial"/>
                <a:ea typeface="Arial"/>
                <a:cs typeface="Arial"/>
                <a:sym typeface="Arial"/>
              </a:rPr>
              <a:t>COMMAND POST</a:t>
            </a:r>
            <a:endParaRPr sz="1400" b="0" i="0" u="none" strike="noStrike" cap="none">
              <a:solidFill>
                <a:srgbClr val="000000"/>
              </a:solidFill>
              <a:latin typeface="Arial"/>
              <a:ea typeface="Arial"/>
              <a:cs typeface="Arial"/>
              <a:sym typeface="Arial"/>
            </a:endParaRPr>
          </a:p>
        </p:txBody>
      </p:sp>
      <p:sp>
        <p:nvSpPr>
          <p:cNvPr id="368" name="Google Shape;368;p26"/>
          <p:cNvSpPr txBox="1"/>
          <p:nvPr/>
        </p:nvSpPr>
        <p:spPr>
          <a:xfrm>
            <a:off x="8759825" y="2239963"/>
            <a:ext cx="1512888" cy="64611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1200"/>
              <a:buFont typeface="Arial"/>
              <a:buNone/>
            </a:pPr>
            <a:r>
              <a:rPr lang="en-US" sz="1200" b="1" i="0" u="none" strike="noStrike" cap="none">
                <a:solidFill>
                  <a:schemeClr val="lt1"/>
                </a:solidFill>
                <a:latin typeface="Arial"/>
                <a:ea typeface="Arial"/>
                <a:cs typeface="Arial"/>
                <a:sym typeface="Arial"/>
              </a:rPr>
              <a:t>HOSPITAL DISASTER RESPONSE PLAN</a:t>
            </a:r>
            <a:endParaRPr sz="1400" b="0" i="0" u="none" strike="noStrike" cap="none">
              <a:solidFill>
                <a:srgbClr val="000000"/>
              </a:solidFill>
              <a:latin typeface="Arial"/>
              <a:ea typeface="Arial"/>
              <a:cs typeface="Arial"/>
              <a:sym typeface="Arial"/>
            </a:endParaRPr>
          </a:p>
        </p:txBody>
      </p:sp>
      <p:sp>
        <p:nvSpPr>
          <p:cNvPr id="369" name="Google Shape;369;p26"/>
          <p:cNvSpPr txBox="1"/>
          <p:nvPr/>
        </p:nvSpPr>
        <p:spPr>
          <a:xfrm>
            <a:off x="5461000" y="3344864"/>
            <a:ext cx="143668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1200"/>
              <a:buFont typeface="Arial"/>
              <a:buNone/>
            </a:pPr>
            <a:r>
              <a:rPr lang="en-US" sz="1200" b="0" i="0" u="none" strike="noStrike" cap="none">
                <a:solidFill>
                  <a:schemeClr val="lt1"/>
                </a:solidFill>
                <a:latin typeface="Arial"/>
                <a:ea typeface="Arial"/>
                <a:cs typeface="Arial"/>
                <a:sym typeface="Arial"/>
              </a:rPr>
              <a:t>Traffic control</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lt1"/>
              </a:buClr>
              <a:buSzPts val="1200"/>
              <a:buFont typeface="Arial"/>
              <a:buNone/>
            </a:pPr>
            <a:r>
              <a:rPr lang="en-US" sz="1200" b="0" i="0" u="none" strike="noStrike" cap="none">
                <a:solidFill>
                  <a:schemeClr val="lt1"/>
                </a:solidFill>
                <a:latin typeface="Arial"/>
                <a:ea typeface="Arial"/>
                <a:cs typeface="Arial"/>
                <a:sym typeface="Arial"/>
              </a:rPr>
              <a:t>Regulation of evacuation</a:t>
            </a:r>
            <a:endParaRPr sz="1400" b="0" i="0" u="none" strike="noStrike" cap="none">
              <a:solidFill>
                <a:srgbClr val="000000"/>
              </a:solidFill>
              <a:latin typeface="Arial"/>
              <a:ea typeface="Arial"/>
              <a:cs typeface="Arial"/>
              <a:sym typeface="Arial"/>
            </a:endParaRPr>
          </a:p>
        </p:txBody>
      </p:sp>
      <p:sp>
        <p:nvSpPr>
          <p:cNvPr id="370" name="Google Shape;370;p26"/>
          <p:cNvSpPr txBox="1"/>
          <p:nvPr/>
        </p:nvSpPr>
        <p:spPr>
          <a:xfrm>
            <a:off x="3173414" y="3717926"/>
            <a:ext cx="1787525" cy="64611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200"/>
              <a:buFont typeface="Arial"/>
              <a:buNone/>
            </a:pPr>
            <a:r>
              <a:rPr lang="en-US" sz="1200" b="1" i="0" u="none" strike="noStrike" cap="none">
                <a:solidFill>
                  <a:schemeClr val="dk1"/>
                </a:solidFill>
                <a:latin typeface="Arial"/>
                <a:ea typeface="Arial"/>
                <a:cs typeface="Arial"/>
                <a:sym typeface="Arial"/>
              </a:rPr>
              <a:t>Triage</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200"/>
              <a:buFont typeface="Arial"/>
              <a:buNone/>
            </a:pPr>
            <a:r>
              <a:rPr lang="en-US" sz="1200" b="1" i="0" u="none" strike="noStrike" cap="none">
                <a:solidFill>
                  <a:schemeClr val="dk1"/>
                </a:solidFill>
                <a:latin typeface="Arial"/>
                <a:ea typeface="Arial"/>
                <a:cs typeface="Arial"/>
                <a:sym typeface="Arial"/>
              </a:rPr>
              <a:t>First aid; Stabilization</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200"/>
              <a:buFont typeface="Arial"/>
              <a:buNone/>
            </a:pPr>
            <a:r>
              <a:rPr lang="en-US" sz="1200" b="1" i="0" u="none" strike="noStrike" cap="none">
                <a:solidFill>
                  <a:schemeClr val="dk1"/>
                </a:solidFill>
                <a:latin typeface="Arial"/>
                <a:ea typeface="Arial"/>
                <a:cs typeface="Arial"/>
                <a:sym typeface="Arial"/>
              </a:rPr>
              <a:t>Evacuation</a:t>
            </a:r>
            <a:endParaRPr sz="1400" b="0" i="0" u="none" strike="noStrike" cap="none">
              <a:solidFill>
                <a:srgbClr val="000000"/>
              </a:solidFill>
              <a:latin typeface="Arial"/>
              <a:ea typeface="Arial"/>
              <a:cs typeface="Arial"/>
              <a:sym typeface="Arial"/>
            </a:endParaRPr>
          </a:p>
        </p:txBody>
      </p:sp>
      <p:sp>
        <p:nvSpPr>
          <p:cNvPr id="371" name="Google Shape;371;p26"/>
          <p:cNvSpPr txBox="1"/>
          <p:nvPr/>
        </p:nvSpPr>
        <p:spPr>
          <a:xfrm>
            <a:off x="2097088" y="3390901"/>
            <a:ext cx="730250" cy="64611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1200"/>
              <a:buFont typeface="Arial"/>
              <a:buNone/>
            </a:pPr>
            <a:r>
              <a:rPr lang="en-US" sz="1200" b="1" i="0" u="none" strike="noStrike" cap="none">
                <a:solidFill>
                  <a:schemeClr val="lt1"/>
                </a:solidFill>
                <a:latin typeface="Arial"/>
                <a:ea typeface="Arial"/>
                <a:cs typeface="Arial"/>
                <a:sym typeface="Arial"/>
              </a:rPr>
              <a:t>Search</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lt1"/>
              </a:buClr>
              <a:buSzPts val="1200"/>
              <a:buFont typeface="Arial"/>
              <a:buNone/>
            </a:pPr>
            <a:r>
              <a:rPr lang="en-US" sz="1200" b="1" i="0" u="none" strike="noStrike" cap="none">
                <a:solidFill>
                  <a:schemeClr val="lt1"/>
                </a:solidFill>
                <a:latin typeface="Arial"/>
                <a:ea typeface="Arial"/>
                <a:cs typeface="Arial"/>
                <a:sym typeface="Arial"/>
              </a:rPr>
              <a:t>Rescue</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lt1"/>
              </a:buClr>
              <a:buSzPts val="1200"/>
              <a:buFont typeface="Arial"/>
              <a:buNone/>
            </a:pPr>
            <a:r>
              <a:rPr lang="en-US" sz="1200" b="1" i="0" u="none" strike="noStrike" cap="none">
                <a:solidFill>
                  <a:schemeClr val="lt1"/>
                </a:solidFill>
                <a:latin typeface="Arial"/>
                <a:ea typeface="Arial"/>
                <a:cs typeface="Arial"/>
                <a:sym typeface="Arial"/>
              </a:rPr>
              <a:t>Triage</a:t>
            </a:r>
            <a:endParaRPr sz="1400" b="0" i="0" u="none" strike="noStrike" cap="none">
              <a:solidFill>
                <a:srgbClr val="000000"/>
              </a:solidFill>
              <a:latin typeface="Arial"/>
              <a:ea typeface="Arial"/>
              <a:cs typeface="Arial"/>
              <a:sym typeface="Arial"/>
            </a:endParaRPr>
          </a:p>
        </p:txBody>
      </p:sp>
      <p:sp>
        <p:nvSpPr>
          <p:cNvPr id="372" name="Google Shape;372;p26"/>
          <p:cNvSpPr txBox="1"/>
          <p:nvPr/>
        </p:nvSpPr>
        <p:spPr>
          <a:xfrm>
            <a:off x="7391401" y="2311400"/>
            <a:ext cx="1152525" cy="457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200"/>
              <a:buFont typeface="Arial"/>
              <a:buNone/>
            </a:pPr>
            <a:r>
              <a:rPr lang="en-US" sz="1200" b="1" i="0" u="none" strike="noStrike" cap="none">
                <a:solidFill>
                  <a:schemeClr val="lt1"/>
                </a:solidFill>
                <a:latin typeface="Arial"/>
                <a:ea typeface="Arial"/>
                <a:cs typeface="Arial"/>
                <a:sym typeface="Arial"/>
              </a:rPr>
              <a:t>Emergency Department</a:t>
            </a:r>
            <a:endParaRPr sz="1400" b="0" i="0" u="none" strike="noStrike" cap="none">
              <a:solidFill>
                <a:srgbClr val="000000"/>
              </a:solidFill>
              <a:latin typeface="Arial"/>
              <a:ea typeface="Arial"/>
              <a:cs typeface="Arial"/>
              <a:sym typeface="Arial"/>
            </a:endParaRPr>
          </a:p>
        </p:txBody>
      </p:sp>
      <p:sp>
        <p:nvSpPr>
          <p:cNvPr id="373" name="Google Shape;373;p26"/>
          <p:cNvSpPr txBox="1">
            <a:spLocks noGrp="1"/>
          </p:cNvSpPr>
          <p:nvPr>
            <p:ph type="title" idx="4294967295"/>
          </p:nvPr>
        </p:nvSpPr>
        <p:spPr>
          <a:xfrm>
            <a:off x="1827214" y="619891"/>
            <a:ext cx="8686800" cy="11430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rgbClr val="151516"/>
              </a:buClr>
              <a:buSzPct val="100000"/>
              <a:buFont typeface="Arial"/>
              <a:buNone/>
            </a:pPr>
            <a:r>
              <a:rPr lang="en-US">
                <a:solidFill>
                  <a:srgbClr val="151516"/>
                </a:solidFill>
              </a:rPr>
              <a:t>MASS CASUALTY MANAGEMENT SYSTEM</a:t>
            </a:r>
            <a:endParaRPr/>
          </a:p>
        </p:txBody>
      </p:sp>
      <p:sp>
        <p:nvSpPr>
          <p:cNvPr id="374" name="Google Shape;374;p26"/>
          <p:cNvSpPr txBox="1"/>
          <p:nvPr/>
        </p:nvSpPr>
        <p:spPr>
          <a:xfrm>
            <a:off x="7608889" y="3895725"/>
            <a:ext cx="719137" cy="304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400"/>
              <a:buFont typeface="Arial"/>
              <a:buNone/>
            </a:pPr>
            <a:r>
              <a:rPr lang="en-US" sz="1400" b="1" i="0" u="none" strike="noStrike" cap="none">
                <a:solidFill>
                  <a:schemeClr val="dk1"/>
                </a:solidFill>
                <a:latin typeface="Arial"/>
                <a:ea typeface="Arial"/>
                <a:cs typeface="Arial"/>
                <a:sym typeface="Arial"/>
              </a:rPr>
              <a:t>Triage</a:t>
            </a:r>
            <a:endParaRPr sz="1400" b="0" i="0" u="none" strike="noStrike" cap="none">
              <a:solidFill>
                <a:srgbClr val="000000"/>
              </a:solidFill>
              <a:latin typeface="Arial"/>
              <a:ea typeface="Arial"/>
              <a:cs typeface="Arial"/>
              <a:sym typeface="Arial"/>
            </a:endParaRPr>
          </a:p>
        </p:txBody>
      </p:sp>
      <p:sp>
        <p:nvSpPr>
          <p:cNvPr id="375" name="Google Shape;375;p26"/>
          <p:cNvSpPr/>
          <p:nvPr/>
        </p:nvSpPr>
        <p:spPr>
          <a:xfrm>
            <a:off x="3657600" y="5465271"/>
            <a:ext cx="4876800" cy="762000"/>
          </a:xfrm>
          <a:prstGeom prst="rect">
            <a:avLst/>
          </a:prstGeom>
          <a:noFill/>
          <a:ln w="19050" cap="flat" cmpd="sng">
            <a:solidFill>
              <a:srgbClr val="04607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3000"/>
              <a:buFont typeface="Arial"/>
              <a:buNone/>
            </a:pPr>
            <a:r>
              <a:rPr lang="en-US" sz="3000" b="1" i="0" u="none" strike="noStrike" cap="none">
                <a:solidFill>
                  <a:srgbClr val="151516"/>
                </a:solidFill>
                <a:latin typeface="Arial"/>
                <a:ea typeface="Arial"/>
                <a:cs typeface="Arial"/>
                <a:sym typeface="Arial"/>
              </a:rPr>
              <a:t>Multi-sector rescue chain</a:t>
            </a:r>
            <a:endParaRPr sz="3800" b="1" i="0" u="none" strike="noStrike" cap="none">
              <a:solidFill>
                <a:srgbClr val="151516"/>
              </a:solidFill>
              <a:latin typeface="Arial"/>
              <a:ea typeface="Arial"/>
              <a:cs typeface="Arial"/>
              <a:sym typeface="Arial"/>
            </a:endParaRPr>
          </a:p>
        </p:txBody>
      </p:sp>
      <p:pic>
        <p:nvPicPr>
          <p:cNvPr id="376" name="Google Shape;376;p26" descr="A blue sign with white text&#10;&#10;Description automatically generated with medium confidence"/>
          <p:cNvPicPr preferRelativeResize="0"/>
          <p:nvPr/>
        </p:nvPicPr>
        <p:blipFill rotWithShape="1">
          <a:blip r:embed="rId13">
            <a:alphaModFix/>
          </a:blip>
          <a:srcRect/>
          <a:stretch/>
        </p:blipFill>
        <p:spPr>
          <a:xfrm>
            <a:off x="374766" y="5969114"/>
            <a:ext cx="1520852" cy="643864"/>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sp>
        <p:nvSpPr>
          <p:cNvPr id="383" name="Google Shape;383;p27"/>
          <p:cNvSpPr txBox="1">
            <a:spLocks noGrp="1"/>
          </p:cNvSpPr>
          <p:nvPr>
            <p:ph type="body" idx="4294967295"/>
          </p:nvPr>
        </p:nvSpPr>
        <p:spPr>
          <a:xfrm>
            <a:off x="1481959" y="1978572"/>
            <a:ext cx="3733800" cy="4267200"/>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80"/>
              <a:buChar char="•"/>
            </a:pPr>
            <a:r>
              <a:rPr lang="en-US" sz="2400"/>
              <a:t>List of needed positions with specific tasks</a:t>
            </a:r>
            <a:endParaRPr/>
          </a:p>
          <a:p>
            <a:pPr marL="228600" lvl="0" indent="-228600" algn="l" rtl="0">
              <a:lnSpc>
                <a:spcPct val="90000"/>
              </a:lnSpc>
              <a:spcBef>
                <a:spcPts val="2040"/>
              </a:spcBef>
              <a:spcAft>
                <a:spcPts val="0"/>
              </a:spcAft>
              <a:buClr>
                <a:schemeClr val="dk1"/>
              </a:buClr>
              <a:buSzPts val="2880"/>
              <a:buChar char="•"/>
            </a:pPr>
            <a:r>
              <a:rPr lang="en-US" sz="2400"/>
              <a:t>Create task Check Lists for each person/position</a:t>
            </a:r>
            <a:endParaRPr/>
          </a:p>
          <a:p>
            <a:pPr marL="228600" lvl="0" indent="-228600" algn="l" rtl="0">
              <a:lnSpc>
                <a:spcPct val="90000"/>
              </a:lnSpc>
              <a:spcBef>
                <a:spcPts val="2040"/>
              </a:spcBef>
              <a:spcAft>
                <a:spcPts val="0"/>
              </a:spcAft>
              <a:buClr>
                <a:schemeClr val="dk1"/>
              </a:buClr>
              <a:buSzPts val="2880"/>
              <a:buChar char="•"/>
            </a:pPr>
            <a:r>
              <a:rPr lang="en-US" sz="2400"/>
              <a:t>Each person may need to undertake more than one task</a:t>
            </a:r>
            <a:endParaRPr/>
          </a:p>
          <a:p>
            <a:pPr marL="228600" lvl="0" indent="-15240" algn="l" rtl="0">
              <a:lnSpc>
                <a:spcPct val="90000"/>
              </a:lnSpc>
              <a:spcBef>
                <a:spcPts val="2300"/>
              </a:spcBef>
              <a:spcAft>
                <a:spcPts val="0"/>
              </a:spcAft>
              <a:buClr>
                <a:schemeClr val="dk1"/>
              </a:buClr>
              <a:buSzPts val="3360"/>
              <a:buNone/>
            </a:pPr>
            <a:endParaRPr/>
          </a:p>
          <a:p>
            <a:pPr marL="228600" lvl="0" indent="-15240" algn="l" rtl="0">
              <a:lnSpc>
                <a:spcPct val="90000"/>
              </a:lnSpc>
              <a:spcBef>
                <a:spcPts val="2380"/>
              </a:spcBef>
              <a:spcAft>
                <a:spcPts val="0"/>
              </a:spcAft>
              <a:buClr>
                <a:schemeClr val="dk1"/>
              </a:buClr>
              <a:buSzPts val="3360"/>
              <a:buNone/>
            </a:pPr>
            <a:endParaRPr/>
          </a:p>
        </p:txBody>
      </p:sp>
      <p:sp>
        <p:nvSpPr>
          <p:cNvPr id="384" name="Google Shape;384;p27"/>
          <p:cNvSpPr/>
          <p:nvPr/>
        </p:nvSpPr>
        <p:spPr>
          <a:xfrm>
            <a:off x="1025581" y="612228"/>
            <a:ext cx="9829800" cy="9906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51516"/>
              </a:buClr>
              <a:buSzPts val="4000"/>
              <a:buFont typeface="Arimo"/>
              <a:buNone/>
            </a:pPr>
            <a:r>
              <a:rPr lang="en-US" sz="4000" b="0" i="0" u="none" strike="noStrike" cap="none">
                <a:solidFill>
                  <a:srgbClr val="151516"/>
                </a:solidFill>
                <a:latin typeface="Arimo"/>
                <a:ea typeface="Arimo"/>
                <a:cs typeface="Arimo"/>
                <a:sym typeface="Arimo"/>
              </a:rPr>
              <a:t>INCIDENT COMMAND SYSTEM</a:t>
            </a:r>
            <a:endParaRPr sz="4000" b="0" i="0" u="none" strike="noStrike" cap="none">
              <a:solidFill>
                <a:srgbClr val="151516"/>
              </a:solidFill>
              <a:latin typeface="Arimo"/>
              <a:ea typeface="Arimo"/>
              <a:cs typeface="Arimo"/>
              <a:sym typeface="Arimo"/>
            </a:endParaRPr>
          </a:p>
        </p:txBody>
      </p:sp>
      <p:pic>
        <p:nvPicPr>
          <p:cNvPr id="385" name="Google Shape;385;p27"/>
          <p:cNvPicPr preferRelativeResize="0"/>
          <p:nvPr/>
        </p:nvPicPr>
        <p:blipFill rotWithShape="1">
          <a:blip r:embed="rId3">
            <a:alphaModFix/>
          </a:blip>
          <a:srcRect/>
          <a:stretch/>
        </p:blipFill>
        <p:spPr>
          <a:xfrm>
            <a:off x="5940481" y="2107908"/>
            <a:ext cx="5201799" cy="2642184"/>
          </a:xfrm>
          <a:prstGeom prst="rect">
            <a:avLst/>
          </a:prstGeom>
          <a:noFill/>
          <a:ln>
            <a:noFill/>
          </a:ln>
        </p:spPr>
      </p:pic>
      <p:pic>
        <p:nvPicPr>
          <p:cNvPr id="386" name="Google Shape;386;p27" descr="A blue sign with white text&#10;&#10;Description automatically generated with medium confidence"/>
          <p:cNvPicPr preferRelativeResize="0"/>
          <p:nvPr/>
        </p:nvPicPr>
        <p:blipFill rotWithShape="1">
          <a:blip r:embed="rId4">
            <a:alphaModFix/>
          </a:blip>
          <a:srcRect/>
          <a:stretch/>
        </p:blipFill>
        <p:spPr>
          <a:xfrm>
            <a:off x="374766" y="5969114"/>
            <a:ext cx="1520852" cy="643864"/>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sp>
        <p:nvSpPr>
          <p:cNvPr id="392" name="Google Shape;392;p28"/>
          <p:cNvSpPr txBox="1">
            <a:spLocks noGrp="1"/>
          </p:cNvSpPr>
          <p:nvPr>
            <p:ph type="title"/>
          </p:nvPr>
        </p:nvSpPr>
        <p:spPr>
          <a:xfrm>
            <a:off x="838200" y="653143"/>
            <a:ext cx="10515600" cy="103754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Arial"/>
              <a:buNone/>
            </a:pPr>
            <a:r>
              <a:rPr lang="en-US"/>
              <a:t>TASK ASSIGNMENTS</a:t>
            </a:r>
            <a:endParaRPr/>
          </a:p>
        </p:txBody>
      </p:sp>
      <p:pic>
        <p:nvPicPr>
          <p:cNvPr id="393" name="Google Shape;393;p28"/>
          <p:cNvPicPr preferRelativeResize="0"/>
          <p:nvPr/>
        </p:nvPicPr>
        <p:blipFill rotWithShape="1">
          <a:blip r:embed="rId3">
            <a:alphaModFix/>
          </a:blip>
          <a:srcRect l="42" r="-3" b="-3"/>
          <a:stretch/>
        </p:blipFill>
        <p:spPr>
          <a:xfrm>
            <a:off x="838200" y="1825625"/>
            <a:ext cx="5181600" cy="3965575"/>
          </a:xfrm>
          <a:prstGeom prst="rect">
            <a:avLst/>
          </a:prstGeom>
          <a:noFill/>
          <a:ln>
            <a:noFill/>
          </a:ln>
        </p:spPr>
      </p:pic>
      <p:sp>
        <p:nvSpPr>
          <p:cNvPr id="394" name="Google Shape;394;p28"/>
          <p:cNvSpPr txBox="1">
            <a:spLocks noGrp="1"/>
          </p:cNvSpPr>
          <p:nvPr>
            <p:ph type="body" idx="2"/>
          </p:nvPr>
        </p:nvSpPr>
        <p:spPr>
          <a:xfrm>
            <a:off x="6172200" y="1825625"/>
            <a:ext cx="5578366" cy="3965575"/>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a:t>Command Post – on-site</a:t>
            </a:r>
            <a:endParaRPr/>
          </a:p>
          <a:p>
            <a:pPr marL="228600" lvl="0" indent="-228600" algn="l" rtl="0">
              <a:lnSpc>
                <a:spcPct val="90000"/>
              </a:lnSpc>
              <a:spcBef>
                <a:spcPts val="1000"/>
              </a:spcBef>
              <a:spcAft>
                <a:spcPts val="0"/>
              </a:spcAft>
              <a:buClr>
                <a:schemeClr val="dk1"/>
              </a:buClr>
              <a:buSzPts val="2800"/>
              <a:buChar char="•"/>
            </a:pPr>
            <a:r>
              <a:rPr lang="en-US"/>
              <a:t>Search and Rescue – on-site</a:t>
            </a:r>
            <a:endParaRPr/>
          </a:p>
          <a:p>
            <a:pPr marL="228600" lvl="0" indent="-228600" algn="l" rtl="0">
              <a:lnSpc>
                <a:spcPct val="90000"/>
              </a:lnSpc>
              <a:spcBef>
                <a:spcPts val="1000"/>
              </a:spcBef>
              <a:spcAft>
                <a:spcPts val="0"/>
              </a:spcAft>
              <a:buClr>
                <a:schemeClr val="dk1"/>
              </a:buClr>
              <a:buSzPts val="2800"/>
              <a:buChar char="•"/>
            </a:pPr>
            <a:r>
              <a:rPr lang="en-US"/>
              <a:t>Triage – on-site</a:t>
            </a:r>
            <a:endParaRPr/>
          </a:p>
          <a:p>
            <a:pPr marL="228600" lvl="0" indent="-228600" algn="l" rtl="0">
              <a:lnSpc>
                <a:spcPct val="90000"/>
              </a:lnSpc>
              <a:spcBef>
                <a:spcPts val="1000"/>
              </a:spcBef>
              <a:spcAft>
                <a:spcPts val="0"/>
              </a:spcAft>
              <a:buClr>
                <a:schemeClr val="dk1"/>
              </a:buClr>
              <a:buSzPts val="2800"/>
              <a:buChar char="•"/>
            </a:pPr>
            <a:r>
              <a:rPr lang="en-US"/>
              <a:t>Treatment Areas – on-site Advanced Medical Post</a:t>
            </a:r>
            <a:endParaRPr/>
          </a:p>
          <a:p>
            <a:pPr marL="228600" lvl="0" indent="-228600" algn="l" rtl="0">
              <a:lnSpc>
                <a:spcPct val="90000"/>
              </a:lnSpc>
              <a:spcBef>
                <a:spcPts val="1000"/>
              </a:spcBef>
              <a:spcAft>
                <a:spcPts val="0"/>
              </a:spcAft>
              <a:buClr>
                <a:schemeClr val="dk1"/>
              </a:buClr>
              <a:buSzPts val="2800"/>
              <a:buChar char="•"/>
            </a:pPr>
            <a:r>
              <a:rPr lang="en-US"/>
              <a:t>Transportation / Evacuation</a:t>
            </a:r>
            <a:endParaRPr/>
          </a:p>
          <a:p>
            <a:pPr marL="228600" lvl="0" indent="-228600" algn="l" rtl="0">
              <a:lnSpc>
                <a:spcPct val="90000"/>
              </a:lnSpc>
              <a:spcBef>
                <a:spcPts val="1000"/>
              </a:spcBef>
              <a:spcAft>
                <a:spcPts val="0"/>
              </a:spcAft>
              <a:buClr>
                <a:schemeClr val="dk1"/>
              </a:buClr>
              <a:buSzPts val="2800"/>
              <a:buChar char="•"/>
            </a:pPr>
            <a:r>
              <a:rPr lang="en-US"/>
              <a:t>Hospital – Triage and Treatment Areas</a:t>
            </a:r>
            <a:endParaRPr/>
          </a:p>
          <a:p>
            <a:pPr marL="228600" lvl="0" indent="-50800" algn="l" rtl="0">
              <a:lnSpc>
                <a:spcPct val="90000"/>
              </a:lnSpc>
              <a:spcBef>
                <a:spcPts val="1000"/>
              </a:spcBef>
              <a:spcAft>
                <a:spcPts val="0"/>
              </a:spcAft>
              <a:buClr>
                <a:schemeClr val="dk1"/>
              </a:buClr>
              <a:buSzPts val="2800"/>
              <a:buNone/>
            </a:pP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Shape 400"/>
        <p:cNvGrpSpPr/>
        <p:nvPr/>
      </p:nvGrpSpPr>
      <p:grpSpPr>
        <a:xfrm>
          <a:off x="0" y="0"/>
          <a:ext cx="0" cy="0"/>
          <a:chOff x="0" y="0"/>
          <a:chExt cx="0" cy="0"/>
        </a:xfrm>
      </p:grpSpPr>
      <p:sp>
        <p:nvSpPr>
          <p:cNvPr id="401" name="Google Shape;401;p29"/>
          <p:cNvSpPr txBox="1">
            <a:spLocks noGrp="1"/>
          </p:cNvSpPr>
          <p:nvPr>
            <p:ph type="title" idx="4294967295"/>
          </p:nvPr>
        </p:nvSpPr>
        <p:spPr>
          <a:xfrm>
            <a:off x="1232642" y="286407"/>
            <a:ext cx="7010400" cy="8382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51516"/>
              </a:buClr>
              <a:buSzPts val="4000"/>
              <a:buFont typeface="Arial"/>
              <a:buNone/>
            </a:pPr>
            <a:r>
              <a:rPr lang="en-US" sz="4000" dirty="0">
                <a:solidFill>
                  <a:srgbClr val="151516"/>
                </a:solidFill>
              </a:rPr>
              <a:t>SCENE ASSESSMENT</a:t>
            </a:r>
            <a:endParaRPr dirty="0"/>
          </a:p>
        </p:txBody>
      </p:sp>
      <p:sp>
        <p:nvSpPr>
          <p:cNvPr id="402" name="Google Shape;402;p29"/>
          <p:cNvSpPr txBox="1">
            <a:spLocks noGrp="1"/>
          </p:cNvSpPr>
          <p:nvPr>
            <p:ph type="body" idx="4294967295"/>
          </p:nvPr>
        </p:nvSpPr>
        <p:spPr>
          <a:xfrm>
            <a:off x="570186" y="1429407"/>
            <a:ext cx="7672856" cy="5029200"/>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400"/>
              <a:buChar char="•"/>
            </a:pPr>
            <a:r>
              <a:rPr lang="en-US" sz="2400" dirty="0"/>
              <a:t>Is the scene safe and can a Command Post be established?</a:t>
            </a:r>
            <a:endParaRPr dirty="0"/>
          </a:p>
          <a:p>
            <a:pPr marL="228600" lvl="0" indent="-228600" algn="l" rtl="0">
              <a:lnSpc>
                <a:spcPct val="90000"/>
              </a:lnSpc>
              <a:spcBef>
                <a:spcPts val="2000"/>
              </a:spcBef>
              <a:spcAft>
                <a:spcPts val="0"/>
              </a:spcAft>
              <a:buClr>
                <a:schemeClr val="dk1"/>
              </a:buClr>
              <a:buSzPts val="2400"/>
              <a:buChar char="•"/>
            </a:pPr>
            <a:r>
              <a:rPr lang="en-US" sz="2400" dirty="0"/>
              <a:t>Do we have Personal </a:t>
            </a:r>
            <a:r>
              <a:rPr lang="en-US" sz="24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Protective</a:t>
            </a:r>
            <a:r>
              <a:rPr lang="en-US" sz="2400" dirty="0"/>
              <a:t> Equipment (PPE)?</a:t>
            </a:r>
            <a:endParaRPr dirty="0"/>
          </a:p>
          <a:p>
            <a:pPr marL="228600" lvl="0" indent="-228600" algn="l" rtl="0">
              <a:lnSpc>
                <a:spcPct val="90000"/>
              </a:lnSpc>
              <a:spcBef>
                <a:spcPts val="2000"/>
              </a:spcBef>
              <a:spcAft>
                <a:spcPts val="0"/>
              </a:spcAft>
              <a:buClr>
                <a:schemeClr val="dk1"/>
              </a:buClr>
              <a:buSzPts val="2400"/>
              <a:buChar char="•"/>
            </a:pPr>
            <a:r>
              <a:rPr lang="en-US" sz="2400" dirty="0"/>
              <a:t>Are there available supplies for an Advanced Medical Post?</a:t>
            </a:r>
            <a:endParaRPr dirty="0"/>
          </a:p>
          <a:p>
            <a:pPr marL="228600" lvl="0" indent="-228600" algn="l" rtl="0">
              <a:lnSpc>
                <a:spcPct val="90000"/>
              </a:lnSpc>
              <a:spcBef>
                <a:spcPts val="2000"/>
              </a:spcBef>
              <a:spcAft>
                <a:spcPts val="0"/>
              </a:spcAft>
              <a:buClr>
                <a:schemeClr val="dk1"/>
              </a:buClr>
              <a:buSzPts val="2400"/>
              <a:buChar char="•"/>
            </a:pPr>
            <a:r>
              <a:rPr lang="en-US" sz="2400" dirty="0"/>
              <a:t>How many patients need to be evacuated?</a:t>
            </a:r>
            <a:endParaRPr dirty="0"/>
          </a:p>
          <a:p>
            <a:pPr marL="228600" lvl="0" indent="-228600" algn="l" rtl="0">
              <a:lnSpc>
                <a:spcPct val="90000"/>
              </a:lnSpc>
              <a:spcBef>
                <a:spcPts val="2000"/>
              </a:spcBef>
              <a:spcAft>
                <a:spcPts val="0"/>
              </a:spcAft>
              <a:buClr>
                <a:schemeClr val="dk1"/>
              </a:buClr>
              <a:buSzPts val="2400"/>
              <a:buChar char="•"/>
            </a:pPr>
            <a:r>
              <a:rPr lang="en-US" sz="2400" dirty="0"/>
              <a:t>What other resources are necessary?</a:t>
            </a:r>
            <a:endParaRPr dirty="0"/>
          </a:p>
          <a:p>
            <a:pPr marL="228600" lvl="0" indent="-228600" algn="l" rtl="0">
              <a:lnSpc>
                <a:spcPct val="90000"/>
              </a:lnSpc>
              <a:spcBef>
                <a:spcPts val="2000"/>
              </a:spcBef>
              <a:spcAft>
                <a:spcPts val="0"/>
              </a:spcAft>
              <a:buClr>
                <a:schemeClr val="dk1"/>
              </a:buClr>
              <a:buSzPts val="2400"/>
              <a:buChar char="•"/>
            </a:pPr>
            <a:r>
              <a:rPr lang="en-US" sz="2400" dirty="0"/>
              <a:t>Has the Emergency Medical Service been notified?</a:t>
            </a:r>
            <a:endParaRPr dirty="0"/>
          </a:p>
        </p:txBody>
      </p:sp>
      <p:pic>
        <p:nvPicPr>
          <p:cNvPr id="403" name="Google Shape;403;p29"/>
          <p:cNvPicPr preferRelativeResize="0"/>
          <p:nvPr/>
        </p:nvPicPr>
        <p:blipFill rotWithShape="1">
          <a:blip r:embed="rId3">
            <a:alphaModFix/>
          </a:blip>
          <a:srcRect/>
          <a:stretch/>
        </p:blipFill>
        <p:spPr>
          <a:xfrm>
            <a:off x="8358656" y="0"/>
            <a:ext cx="3856687" cy="6858000"/>
          </a:xfrm>
          <a:prstGeom prst="rect">
            <a:avLst/>
          </a:prstGeom>
          <a:noFill/>
          <a:ln>
            <a:noFill/>
          </a:ln>
        </p:spPr>
      </p:pic>
      <p:pic>
        <p:nvPicPr>
          <p:cNvPr id="404" name="Google Shape;404;p29" descr="A blue sign with white text&#10;&#10;Description automatically generated with medium confidence"/>
          <p:cNvPicPr preferRelativeResize="0"/>
          <p:nvPr/>
        </p:nvPicPr>
        <p:blipFill rotWithShape="1">
          <a:blip r:embed="rId4">
            <a:alphaModFix/>
          </a:blip>
          <a:srcRect/>
          <a:stretch/>
        </p:blipFill>
        <p:spPr>
          <a:xfrm>
            <a:off x="374766" y="5969114"/>
            <a:ext cx="1520852" cy="643864"/>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Shape 70"/>
        <p:cNvGrpSpPr/>
        <p:nvPr/>
      </p:nvGrpSpPr>
      <p:grpSpPr>
        <a:xfrm>
          <a:off x="0" y="0"/>
          <a:ext cx="0" cy="0"/>
          <a:chOff x="0" y="0"/>
          <a:chExt cx="0" cy="0"/>
        </a:xfrm>
      </p:grpSpPr>
      <p:pic>
        <p:nvPicPr>
          <p:cNvPr id="71" name="Google Shape;71;p3"/>
          <p:cNvPicPr preferRelativeResize="0"/>
          <p:nvPr/>
        </p:nvPicPr>
        <p:blipFill rotWithShape="1">
          <a:blip r:embed="rId3">
            <a:alphaModFix/>
          </a:blip>
          <a:srcRect/>
          <a:stretch/>
        </p:blipFill>
        <p:spPr>
          <a:xfrm>
            <a:off x="0" y="0"/>
            <a:ext cx="12192000" cy="6918123"/>
          </a:xfrm>
          <a:prstGeom prst="rect">
            <a:avLst/>
          </a:prstGeom>
          <a:noFill/>
          <a:ln>
            <a:noFill/>
          </a:ln>
        </p:spPr>
      </p:pic>
      <p:sp>
        <p:nvSpPr>
          <p:cNvPr id="72" name="Google Shape;72;p3"/>
          <p:cNvSpPr txBox="1"/>
          <p:nvPr/>
        </p:nvSpPr>
        <p:spPr>
          <a:xfrm>
            <a:off x="6445411" y="2382098"/>
            <a:ext cx="5181600" cy="2708275"/>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3200"/>
              <a:buFont typeface="Arial"/>
              <a:buNone/>
            </a:pPr>
            <a:r>
              <a:rPr lang="en-US" sz="3200" b="0" i="0" u="none" strike="noStrike" cap="none" dirty="0">
                <a:solidFill>
                  <a:schemeClr val="dk1"/>
                </a:solidFill>
                <a:latin typeface="Arial"/>
                <a:ea typeface="Arial"/>
                <a:cs typeface="Arial"/>
                <a:sym typeface="Arial"/>
              </a:rPr>
              <a:t>Boston Marathon Bombing</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2400"/>
              <a:buFont typeface="Arial"/>
              <a:buNone/>
            </a:pPr>
            <a:r>
              <a:rPr lang="en-US" sz="2400" b="0" i="0" u="none" strike="noStrike" cap="none" dirty="0">
                <a:solidFill>
                  <a:schemeClr val="dk1"/>
                </a:solidFill>
                <a:latin typeface="Arial"/>
                <a:ea typeface="Arial"/>
                <a:cs typeface="Arial"/>
                <a:sym typeface="Arial"/>
              </a:rPr>
              <a:t>April 15, 2013 at  2:49pm</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2400"/>
              <a:buFont typeface="Arial"/>
              <a:buNone/>
            </a:pPr>
            <a:r>
              <a:rPr lang="en-US" sz="2400" b="0" i="0" u="none" strike="noStrike" cap="none" dirty="0">
                <a:solidFill>
                  <a:schemeClr val="dk1"/>
                </a:solidFill>
                <a:latin typeface="Arial"/>
                <a:ea typeface="Arial"/>
                <a:cs typeface="Arial"/>
                <a:sym typeface="Arial"/>
              </a:rPr>
              <a:t>2 bombs, 12 seconds apart.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2400"/>
              <a:buFont typeface="Arial"/>
              <a:buNone/>
            </a:pPr>
            <a:r>
              <a:rPr lang="en-US" sz="2400" b="0" i="0" u="none" strike="noStrike" cap="none" dirty="0">
                <a:solidFill>
                  <a:schemeClr val="dk1"/>
                </a:solidFill>
                <a:latin typeface="Arial"/>
                <a:ea typeface="Arial"/>
                <a:cs typeface="Arial"/>
                <a:sym typeface="Arial"/>
              </a:rPr>
              <a:t>264 injured.</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2400"/>
              <a:buFont typeface="Arial"/>
              <a:buNone/>
            </a:pPr>
            <a:r>
              <a:rPr lang="en-US" sz="2400" b="0" i="0" u="none" strike="noStrike" cap="none" dirty="0">
                <a:solidFill>
                  <a:schemeClr val="dk1"/>
                </a:solidFill>
                <a:latin typeface="Arial"/>
                <a:ea typeface="Arial"/>
                <a:cs typeface="Arial"/>
                <a:sym typeface="Arial"/>
              </a:rPr>
              <a:t>3 dead.</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2400"/>
              <a:buFont typeface="Arial"/>
              <a:buNone/>
            </a:pPr>
            <a:r>
              <a:rPr lang="en-US" sz="2400" b="0" i="0" u="none" strike="noStrike" cap="none" dirty="0">
                <a:solidFill>
                  <a:schemeClr val="dk1"/>
                </a:solidFill>
                <a:latin typeface="Arial"/>
                <a:ea typeface="Arial"/>
                <a:cs typeface="Arial"/>
                <a:sym typeface="Arial"/>
              </a:rPr>
              <a:t>Patients sent to 8 hospitals.</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800"/>
              <a:buFont typeface="Arial"/>
              <a:buNone/>
            </a:pPr>
            <a:endParaRPr sz="1800" b="0" i="0" u="none" strike="noStrike" cap="none" dirty="0">
              <a:solidFill>
                <a:schemeClr val="dk1"/>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rgbClr val="0070C0"/>
        </a:solidFill>
        <a:effectLst/>
      </p:bgPr>
    </p:bg>
    <p:spTree>
      <p:nvGrpSpPr>
        <p:cNvPr id="1" name="Shape 410"/>
        <p:cNvGrpSpPr/>
        <p:nvPr/>
      </p:nvGrpSpPr>
      <p:grpSpPr>
        <a:xfrm>
          <a:off x="0" y="0"/>
          <a:ext cx="0" cy="0"/>
          <a:chOff x="0" y="0"/>
          <a:chExt cx="0" cy="0"/>
        </a:xfrm>
      </p:grpSpPr>
      <p:sp>
        <p:nvSpPr>
          <p:cNvPr id="411" name="Google Shape;411;p30"/>
          <p:cNvSpPr/>
          <p:nvPr/>
        </p:nvSpPr>
        <p:spPr>
          <a:xfrm>
            <a:off x="1824038" y="115871"/>
            <a:ext cx="8348662" cy="9906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EFEF83"/>
              </a:buClr>
              <a:buSzPts val="3200"/>
              <a:buFont typeface="Libre Franklin Medium"/>
              <a:buNone/>
            </a:pPr>
            <a:r>
              <a:rPr lang="en-US" sz="3200" b="1" i="0" u="none" strike="noStrike" cap="none">
                <a:solidFill>
                  <a:srgbClr val="EFEF83"/>
                </a:solidFill>
                <a:latin typeface="Libre Franklin Medium"/>
                <a:ea typeface="Libre Franklin Medium"/>
                <a:cs typeface="Libre Franklin Medium"/>
                <a:sym typeface="Libre Franklin Medium"/>
              </a:rPr>
              <a:t>ORGANIZATION AT THE DISASTER SITE </a:t>
            </a:r>
            <a:endParaRPr sz="3200" b="1" i="0" u="none" strike="noStrike" cap="none">
              <a:solidFill>
                <a:srgbClr val="CCEABC"/>
              </a:solidFill>
              <a:latin typeface="Libre Franklin Medium"/>
              <a:ea typeface="Libre Franklin Medium"/>
              <a:cs typeface="Libre Franklin Medium"/>
              <a:sym typeface="Libre Franklin Medium"/>
            </a:endParaRPr>
          </a:p>
        </p:txBody>
      </p:sp>
      <p:sp>
        <p:nvSpPr>
          <p:cNvPr id="412" name="Google Shape;412;p30"/>
          <p:cNvSpPr txBox="1"/>
          <p:nvPr/>
        </p:nvSpPr>
        <p:spPr>
          <a:xfrm>
            <a:off x="7254071" y="5465418"/>
            <a:ext cx="3505200" cy="64135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1800"/>
              <a:buFont typeface="Arial"/>
              <a:buNone/>
            </a:pPr>
            <a:r>
              <a:rPr lang="en-US" sz="1800" b="1" i="0" u="none" strike="noStrike" cap="none">
                <a:solidFill>
                  <a:schemeClr val="lt1"/>
                </a:solidFill>
                <a:latin typeface="Arial"/>
                <a:ea typeface="Arial"/>
                <a:cs typeface="Arial"/>
                <a:sym typeface="Arial"/>
              </a:rPr>
              <a:t>FIELD MASS CASUALTY MANAGEMENT</a:t>
            </a:r>
            <a:endParaRPr sz="1800" b="1" i="0" u="none" strike="noStrike" cap="none">
              <a:solidFill>
                <a:schemeClr val="lt1"/>
              </a:solidFill>
              <a:latin typeface="Arial"/>
              <a:ea typeface="Arial"/>
              <a:cs typeface="Arial"/>
              <a:sym typeface="Arial"/>
            </a:endParaRPr>
          </a:p>
        </p:txBody>
      </p:sp>
      <p:sp>
        <p:nvSpPr>
          <p:cNvPr id="413" name="Google Shape;413;p30"/>
          <p:cNvSpPr txBox="1"/>
          <p:nvPr/>
        </p:nvSpPr>
        <p:spPr>
          <a:xfrm>
            <a:off x="1829855" y="4809634"/>
            <a:ext cx="4771697" cy="1947863"/>
          </a:xfrm>
          <a:prstGeom prst="rect">
            <a:avLst/>
          </a:prstGeom>
          <a:noFill/>
          <a:ln>
            <a:noFill/>
          </a:ln>
        </p:spPr>
        <p:txBody>
          <a:bodyPr spcFirstLastPara="1" wrap="square" lIns="91425" tIns="45700" rIns="91425" bIns="45700" anchor="t" anchorCtr="0">
            <a:spAutoFit/>
          </a:bodyPr>
          <a:lstStyle/>
          <a:p>
            <a:pPr marL="0" marR="0" lvl="0" indent="0" algn="l" rtl="0">
              <a:lnSpc>
                <a:spcPct val="70000"/>
              </a:lnSpc>
              <a:spcBef>
                <a:spcPts val="0"/>
              </a:spcBef>
              <a:spcAft>
                <a:spcPts val="0"/>
              </a:spcAft>
              <a:buClr>
                <a:schemeClr val="lt1"/>
              </a:buClr>
              <a:buSzPts val="1800"/>
              <a:buFont typeface="Arial"/>
              <a:buNone/>
            </a:pPr>
            <a:r>
              <a:rPr lang="en-US" sz="1800" b="0" i="0" u="none" strike="noStrike" cap="none">
                <a:solidFill>
                  <a:schemeClr val="lt1"/>
                </a:solidFill>
                <a:latin typeface="Arial"/>
                <a:ea typeface="Arial"/>
                <a:cs typeface="Arial"/>
                <a:sym typeface="Arial"/>
              </a:rPr>
              <a:t>Access</a:t>
            </a:r>
            <a:endParaRPr sz="1400" b="0" i="0" u="none" strike="noStrike" cap="none">
              <a:solidFill>
                <a:srgbClr val="000000"/>
              </a:solidFill>
              <a:latin typeface="Arial"/>
              <a:ea typeface="Arial"/>
              <a:cs typeface="Arial"/>
              <a:sym typeface="Arial"/>
            </a:endParaRPr>
          </a:p>
          <a:p>
            <a:pPr marL="0" marR="0" lvl="0" indent="-114300" algn="l" rtl="0">
              <a:lnSpc>
                <a:spcPct val="70000"/>
              </a:lnSpc>
              <a:spcBef>
                <a:spcPts val="900"/>
              </a:spcBef>
              <a:spcAft>
                <a:spcPts val="0"/>
              </a:spcAft>
              <a:buClr>
                <a:schemeClr val="lt1"/>
              </a:buClr>
              <a:buSzPts val="1800"/>
              <a:buFont typeface="Arial"/>
              <a:buChar char="•"/>
            </a:pPr>
            <a:r>
              <a:rPr lang="en-US" sz="1800" b="0" i="0" u="none" strike="noStrike" cap="none">
                <a:solidFill>
                  <a:schemeClr val="lt1"/>
                </a:solidFill>
                <a:latin typeface="Arial"/>
                <a:ea typeface="Arial"/>
                <a:cs typeface="Arial"/>
                <a:sym typeface="Arial"/>
              </a:rPr>
              <a:t>  Strictly restricted</a:t>
            </a:r>
            <a:endParaRPr sz="1800" b="0" i="0" u="none" strike="noStrike" cap="none">
              <a:solidFill>
                <a:schemeClr val="lt1"/>
              </a:solidFill>
              <a:latin typeface="Arial"/>
              <a:ea typeface="Arial"/>
              <a:cs typeface="Arial"/>
              <a:sym typeface="Arial"/>
            </a:endParaRPr>
          </a:p>
          <a:p>
            <a:pPr marL="0" marR="0" lvl="0" indent="-114300" algn="l" rtl="0">
              <a:lnSpc>
                <a:spcPct val="70000"/>
              </a:lnSpc>
              <a:spcBef>
                <a:spcPts val="900"/>
              </a:spcBef>
              <a:spcAft>
                <a:spcPts val="0"/>
              </a:spcAft>
              <a:buClr>
                <a:schemeClr val="lt1"/>
              </a:buClr>
              <a:buSzPts val="1800"/>
              <a:buFont typeface="Arial"/>
              <a:buChar char="•"/>
            </a:pPr>
            <a:r>
              <a:rPr lang="en-US" sz="1800" b="0" i="0" u="none" strike="noStrike" cap="none">
                <a:solidFill>
                  <a:schemeClr val="lt1"/>
                </a:solidFill>
                <a:latin typeface="Arial"/>
                <a:ea typeface="Arial"/>
                <a:cs typeface="Arial"/>
                <a:sym typeface="Arial"/>
              </a:rPr>
              <a:t>  Restricted / reserved</a:t>
            </a:r>
            <a:endParaRPr sz="1800" b="0" i="0" u="none" strike="noStrike" cap="none">
              <a:solidFill>
                <a:schemeClr val="lt1"/>
              </a:solidFill>
              <a:latin typeface="Arial"/>
              <a:ea typeface="Arial"/>
              <a:cs typeface="Arial"/>
              <a:sym typeface="Arial"/>
            </a:endParaRPr>
          </a:p>
          <a:p>
            <a:pPr marL="0" marR="0" lvl="0" indent="0" algn="l" rtl="0">
              <a:lnSpc>
                <a:spcPct val="70000"/>
              </a:lnSpc>
              <a:spcBef>
                <a:spcPts val="900"/>
              </a:spcBef>
              <a:spcAft>
                <a:spcPts val="0"/>
              </a:spcAft>
              <a:buClr>
                <a:schemeClr val="lt1"/>
              </a:buClr>
              <a:buSzPts val="1800"/>
              <a:buFont typeface="Arial"/>
              <a:buNone/>
            </a:pPr>
            <a:r>
              <a:rPr lang="en-US" sz="1800" b="0" i="0" u="none" strike="noStrike" cap="none">
                <a:solidFill>
                  <a:schemeClr val="lt1"/>
                </a:solidFill>
                <a:latin typeface="Arial"/>
                <a:ea typeface="Arial"/>
                <a:cs typeface="Arial"/>
                <a:sym typeface="Arial"/>
              </a:rPr>
              <a:t>Patient flow</a:t>
            </a:r>
            <a:endParaRPr sz="1800" b="0" i="0" u="none" strike="noStrike" cap="none">
              <a:solidFill>
                <a:schemeClr val="lt1"/>
              </a:solidFill>
              <a:latin typeface="Arial"/>
              <a:ea typeface="Arial"/>
              <a:cs typeface="Arial"/>
              <a:sym typeface="Arial"/>
            </a:endParaRPr>
          </a:p>
          <a:p>
            <a:pPr marL="0" marR="0" lvl="0" indent="0" algn="l" rtl="0">
              <a:lnSpc>
                <a:spcPct val="70000"/>
              </a:lnSpc>
              <a:spcBef>
                <a:spcPts val="900"/>
              </a:spcBef>
              <a:spcAft>
                <a:spcPts val="0"/>
              </a:spcAft>
              <a:buClr>
                <a:schemeClr val="lt1"/>
              </a:buClr>
              <a:buSzPts val="1800"/>
              <a:buFont typeface="Arial"/>
              <a:buNone/>
            </a:pPr>
            <a:r>
              <a:rPr lang="en-US" sz="1800" b="0" i="0" u="none" strike="noStrike" cap="none">
                <a:solidFill>
                  <a:schemeClr val="lt1"/>
                </a:solidFill>
                <a:latin typeface="Arial"/>
                <a:ea typeface="Arial"/>
                <a:cs typeface="Arial"/>
                <a:sym typeface="Arial"/>
              </a:rPr>
              <a:t>Transport resource flow</a:t>
            </a:r>
            <a:endParaRPr sz="1800" b="0" i="0" u="none" strike="noStrike" cap="none">
              <a:solidFill>
                <a:schemeClr val="lt1"/>
              </a:solidFill>
              <a:latin typeface="Arial"/>
              <a:ea typeface="Arial"/>
              <a:cs typeface="Arial"/>
              <a:sym typeface="Arial"/>
            </a:endParaRPr>
          </a:p>
          <a:p>
            <a:pPr marL="0" marR="0" lvl="0" indent="0" algn="l" rtl="0">
              <a:lnSpc>
                <a:spcPct val="70000"/>
              </a:lnSpc>
              <a:spcBef>
                <a:spcPts val="900"/>
              </a:spcBef>
              <a:spcAft>
                <a:spcPts val="0"/>
              </a:spcAft>
              <a:buClr>
                <a:schemeClr val="lt1"/>
              </a:buClr>
              <a:buSzPts val="1800"/>
              <a:buFont typeface="Arial"/>
              <a:buNone/>
            </a:pPr>
            <a:r>
              <a:rPr lang="en-US" sz="1800" b="0" i="0" u="none" strike="noStrike" cap="none">
                <a:solidFill>
                  <a:schemeClr val="lt1"/>
                </a:solidFill>
                <a:latin typeface="Arial"/>
                <a:ea typeface="Arial"/>
                <a:cs typeface="Arial"/>
                <a:sym typeface="Arial"/>
              </a:rPr>
              <a:t>   </a:t>
            </a:r>
            <a:r>
              <a:rPr lang="en-US" sz="1600" b="0" i="0" u="none" strike="noStrike" cap="none">
                <a:solidFill>
                  <a:schemeClr val="lt1"/>
                </a:solidFill>
                <a:latin typeface="Arial"/>
                <a:ea typeface="Arial"/>
                <a:cs typeface="Arial"/>
                <a:sym typeface="Arial"/>
              </a:rPr>
              <a:t>(“conveyor belt” management)</a:t>
            </a:r>
            <a:endParaRPr sz="1600" b="0" i="0" u="none" strike="noStrike" cap="none">
              <a:solidFill>
                <a:schemeClr val="lt1"/>
              </a:solidFill>
              <a:latin typeface="Arial"/>
              <a:ea typeface="Arial"/>
              <a:cs typeface="Arial"/>
              <a:sym typeface="Arial"/>
            </a:endParaRPr>
          </a:p>
        </p:txBody>
      </p:sp>
      <p:sp>
        <p:nvSpPr>
          <p:cNvPr id="414" name="Google Shape;414;p30"/>
          <p:cNvSpPr/>
          <p:nvPr/>
        </p:nvSpPr>
        <p:spPr>
          <a:xfrm>
            <a:off x="4479229" y="5720860"/>
            <a:ext cx="457200" cy="125412"/>
          </a:xfrm>
          <a:prstGeom prst="rightArrow">
            <a:avLst>
              <a:gd name="adj1" fmla="val 50000"/>
              <a:gd name="adj2" fmla="val 91140"/>
            </a:avLst>
          </a:prstGeom>
          <a:solidFill>
            <a:schemeClr val="lt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1800"/>
              <a:buFont typeface="Arial"/>
              <a:buNone/>
            </a:pPr>
            <a:endParaRPr sz="1800" b="0" i="0" u="none" strike="noStrike" cap="none">
              <a:solidFill>
                <a:schemeClr val="dk1"/>
              </a:solidFill>
              <a:latin typeface="Arial"/>
              <a:ea typeface="Arial"/>
              <a:cs typeface="Arial"/>
              <a:sym typeface="Arial"/>
            </a:endParaRPr>
          </a:p>
        </p:txBody>
      </p:sp>
      <p:cxnSp>
        <p:nvCxnSpPr>
          <p:cNvPr id="415" name="Google Shape;415;p30"/>
          <p:cNvCxnSpPr/>
          <p:nvPr/>
        </p:nvCxnSpPr>
        <p:spPr>
          <a:xfrm>
            <a:off x="4495800" y="5439142"/>
            <a:ext cx="514350" cy="0"/>
          </a:xfrm>
          <a:prstGeom prst="straightConnector1">
            <a:avLst/>
          </a:prstGeom>
          <a:noFill/>
          <a:ln w="28575" cap="flat" cmpd="sng">
            <a:solidFill>
              <a:srgbClr val="FFFF00"/>
            </a:solidFill>
            <a:prstDash val="dot"/>
            <a:round/>
            <a:headEnd type="none" w="sm" len="sm"/>
            <a:tailEnd type="none" w="sm" len="sm"/>
          </a:ln>
        </p:spPr>
      </p:cxnSp>
      <p:grpSp>
        <p:nvGrpSpPr>
          <p:cNvPr id="416" name="Google Shape;416;p30"/>
          <p:cNvGrpSpPr/>
          <p:nvPr/>
        </p:nvGrpSpPr>
        <p:grpSpPr>
          <a:xfrm>
            <a:off x="1881971" y="1605824"/>
            <a:ext cx="7340600" cy="3132137"/>
            <a:chOff x="48" y="1099"/>
            <a:chExt cx="4624" cy="2027"/>
          </a:xfrm>
        </p:grpSpPr>
        <p:sp>
          <p:nvSpPr>
            <p:cNvPr id="417" name="Google Shape;417;p30"/>
            <p:cNvSpPr/>
            <p:nvPr/>
          </p:nvSpPr>
          <p:spPr>
            <a:xfrm>
              <a:off x="48" y="1099"/>
              <a:ext cx="4624" cy="2027"/>
            </a:xfrm>
            <a:prstGeom prst="rect">
              <a:avLst/>
            </a:prstGeom>
            <a:noFill/>
            <a:ln w="57150" cap="flat" cmpd="sng">
              <a:solidFill>
                <a:srgbClr val="FFFF00"/>
              </a:solidFill>
              <a:prstDash val="dot"/>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1800"/>
                <a:buFont typeface="Arial"/>
                <a:buNone/>
              </a:pPr>
              <a:endParaRPr sz="1800" b="0" i="0" u="none" strike="noStrike" cap="none">
                <a:solidFill>
                  <a:schemeClr val="dk1"/>
                </a:solidFill>
                <a:latin typeface="Arial"/>
                <a:ea typeface="Arial"/>
                <a:cs typeface="Arial"/>
                <a:sym typeface="Arial"/>
              </a:endParaRPr>
            </a:p>
          </p:txBody>
        </p:sp>
        <p:sp>
          <p:nvSpPr>
            <p:cNvPr id="418" name="Google Shape;418;p30"/>
            <p:cNvSpPr/>
            <p:nvPr/>
          </p:nvSpPr>
          <p:spPr>
            <a:xfrm>
              <a:off x="146" y="1099"/>
              <a:ext cx="1509" cy="1226"/>
            </a:xfrm>
            <a:prstGeom prst="rect">
              <a:avLst/>
            </a:prstGeom>
            <a:noFill/>
            <a:ln w="57150" cap="flat" cmpd="sng">
              <a:solidFill>
                <a:srgbClr val="FF3300"/>
              </a:solidFill>
              <a:prstDash val="lgDash"/>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1800"/>
                <a:buFont typeface="Arial"/>
                <a:buNone/>
              </a:pPr>
              <a:endParaRPr sz="1800" b="0" i="0" u="none" strike="noStrike" cap="none">
                <a:solidFill>
                  <a:schemeClr val="dk1"/>
                </a:solidFill>
                <a:latin typeface="Arial"/>
                <a:ea typeface="Arial"/>
                <a:cs typeface="Arial"/>
                <a:sym typeface="Arial"/>
              </a:endParaRPr>
            </a:p>
          </p:txBody>
        </p:sp>
      </p:grpSp>
      <p:grpSp>
        <p:nvGrpSpPr>
          <p:cNvPr id="419" name="Google Shape;419;p30"/>
          <p:cNvGrpSpPr/>
          <p:nvPr/>
        </p:nvGrpSpPr>
        <p:grpSpPr>
          <a:xfrm>
            <a:off x="2045591" y="1279524"/>
            <a:ext cx="8675688" cy="3933406"/>
            <a:chOff x="336" y="816"/>
            <a:chExt cx="5465" cy="2680"/>
          </a:xfrm>
        </p:grpSpPr>
        <p:cxnSp>
          <p:nvCxnSpPr>
            <p:cNvPr id="420" name="Google Shape;420;p30"/>
            <p:cNvCxnSpPr/>
            <p:nvPr/>
          </p:nvCxnSpPr>
          <p:spPr>
            <a:xfrm>
              <a:off x="1833" y="3496"/>
              <a:ext cx="324" cy="0"/>
            </a:xfrm>
            <a:prstGeom prst="straightConnector1">
              <a:avLst/>
            </a:prstGeom>
            <a:noFill/>
            <a:ln w="28575" cap="flat" cmpd="sng">
              <a:solidFill>
                <a:srgbClr val="FF3300"/>
              </a:solidFill>
              <a:prstDash val="lgDash"/>
              <a:round/>
              <a:headEnd type="none" w="sm" len="sm"/>
              <a:tailEnd type="none" w="sm" len="sm"/>
            </a:ln>
          </p:spPr>
        </p:cxnSp>
        <p:grpSp>
          <p:nvGrpSpPr>
            <p:cNvPr id="421" name="Google Shape;421;p30"/>
            <p:cNvGrpSpPr/>
            <p:nvPr/>
          </p:nvGrpSpPr>
          <p:grpSpPr>
            <a:xfrm>
              <a:off x="5369" y="1224"/>
              <a:ext cx="432" cy="841"/>
              <a:chOff x="5369" y="1223"/>
              <a:chExt cx="432" cy="841"/>
            </a:xfrm>
          </p:grpSpPr>
          <p:sp>
            <p:nvSpPr>
              <p:cNvPr id="422" name="Google Shape;422;p30"/>
              <p:cNvSpPr/>
              <p:nvPr/>
            </p:nvSpPr>
            <p:spPr>
              <a:xfrm>
                <a:off x="5369" y="1392"/>
                <a:ext cx="432" cy="672"/>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1800"/>
                  <a:buFont typeface="Arial"/>
                  <a:buNone/>
                </a:pPr>
                <a:endParaRPr sz="1800" b="0" i="0" u="none" strike="noStrike" cap="none">
                  <a:solidFill>
                    <a:schemeClr val="dk1"/>
                  </a:solidFill>
                  <a:latin typeface="Arial"/>
                  <a:ea typeface="Arial"/>
                  <a:cs typeface="Arial"/>
                  <a:sym typeface="Arial"/>
                </a:endParaRPr>
              </a:p>
            </p:txBody>
          </p:sp>
          <p:sp>
            <p:nvSpPr>
              <p:cNvPr id="423" name="Google Shape;423;p30"/>
              <p:cNvSpPr txBox="1"/>
              <p:nvPr/>
            </p:nvSpPr>
            <p:spPr>
              <a:xfrm rot="-5400000">
                <a:off x="5130" y="1536"/>
                <a:ext cx="837" cy="2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600"/>
                  <a:buFont typeface="Arial"/>
                  <a:buNone/>
                </a:pPr>
                <a:r>
                  <a:rPr lang="en-US" sz="1600" b="1" i="0" u="none" strike="noStrike" cap="none">
                    <a:solidFill>
                      <a:schemeClr val="dk1"/>
                    </a:solidFill>
                    <a:latin typeface="Arial"/>
                    <a:ea typeface="Arial"/>
                    <a:cs typeface="Arial"/>
                    <a:sym typeface="Arial"/>
                  </a:rPr>
                  <a:t>Hospital</a:t>
                </a:r>
                <a:endParaRPr sz="1600" b="1" i="0" u="none" strike="noStrike" cap="none">
                  <a:solidFill>
                    <a:schemeClr val="dk1"/>
                  </a:solidFill>
                  <a:latin typeface="Arial"/>
                  <a:ea typeface="Arial"/>
                  <a:cs typeface="Arial"/>
                  <a:sym typeface="Arial"/>
                </a:endParaRPr>
              </a:p>
            </p:txBody>
          </p:sp>
        </p:grpSp>
        <p:grpSp>
          <p:nvGrpSpPr>
            <p:cNvPr id="424" name="Google Shape;424;p30"/>
            <p:cNvGrpSpPr/>
            <p:nvPr/>
          </p:nvGrpSpPr>
          <p:grpSpPr>
            <a:xfrm>
              <a:off x="336" y="1335"/>
              <a:ext cx="1119" cy="802"/>
              <a:chOff x="331" y="1441"/>
              <a:chExt cx="1104" cy="816"/>
            </a:xfrm>
          </p:grpSpPr>
          <p:sp>
            <p:nvSpPr>
              <p:cNvPr id="425" name="Google Shape;425;p30"/>
              <p:cNvSpPr/>
              <p:nvPr/>
            </p:nvSpPr>
            <p:spPr>
              <a:xfrm>
                <a:off x="331" y="1441"/>
                <a:ext cx="1104" cy="816"/>
              </a:xfrm>
              <a:prstGeom prst="ellipse">
                <a:avLst/>
              </a:prstGeom>
              <a:solidFill>
                <a:srgbClr val="FF3300"/>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1800"/>
                  <a:buFont typeface="Arial"/>
                  <a:buNone/>
                </a:pPr>
                <a:endParaRPr sz="1800" b="0" i="0" u="none" strike="noStrike" cap="none">
                  <a:solidFill>
                    <a:schemeClr val="dk1"/>
                  </a:solidFill>
                  <a:latin typeface="Arial"/>
                  <a:ea typeface="Arial"/>
                  <a:cs typeface="Arial"/>
                  <a:sym typeface="Arial"/>
                </a:endParaRPr>
              </a:p>
            </p:txBody>
          </p:sp>
          <p:sp>
            <p:nvSpPr>
              <p:cNvPr id="426" name="Google Shape;426;p30"/>
              <p:cNvSpPr txBox="1"/>
              <p:nvPr/>
            </p:nvSpPr>
            <p:spPr>
              <a:xfrm>
                <a:off x="336" y="1632"/>
                <a:ext cx="960" cy="2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Arial"/>
                    <a:ea typeface="Arial"/>
                    <a:cs typeface="Arial"/>
                    <a:sym typeface="Arial"/>
                  </a:rPr>
                  <a:t>Impact zone</a:t>
                </a:r>
                <a:endParaRPr sz="1800" b="0" i="0" u="none" strike="noStrike" cap="none">
                  <a:solidFill>
                    <a:schemeClr val="lt1"/>
                  </a:solidFill>
                  <a:latin typeface="Arial"/>
                  <a:ea typeface="Arial"/>
                  <a:cs typeface="Arial"/>
                  <a:sym typeface="Arial"/>
                </a:endParaRPr>
              </a:p>
            </p:txBody>
          </p:sp>
        </p:grpSp>
        <p:grpSp>
          <p:nvGrpSpPr>
            <p:cNvPr id="427" name="Google Shape;427;p30"/>
            <p:cNvGrpSpPr/>
            <p:nvPr/>
          </p:nvGrpSpPr>
          <p:grpSpPr>
            <a:xfrm>
              <a:off x="1703" y="1570"/>
              <a:ext cx="536" cy="330"/>
              <a:chOff x="1776" y="1584"/>
              <a:chExt cx="528" cy="336"/>
            </a:xfrm>
          </p:grpSpPr>
          <p:sp>
            <p:nvSpPr>
              <p:cNvPr id="428" name="Google Shape;428;p30"/>
              <p:cNvSpPr/>
              <p:nvPr/>
            </p:nvSpPr>
            <p:spPr>
              <a:xfrm>
                <a:off x="1824" y="1584"/>
                <a:ext cx="480" cy="336"/>
              </a:xfrm>
              <a:prstGeom prst="rect">
                <a:avLst/>
              </a:prstGeom>
              <a:solidFill>
                <a:schemeClr val="hlink"/>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1800"/>
                  <a:buFont typeface="Arial"/>
                  <a:buNone/>
                </a:pPr>
                <a:endParaRPr sz="1800" b="0" i="0" u="none" strike="noStrike" cap="none">
                  <a:solidFill>
                    <a:schemeClr val="dk1"/>
                  </a:solidFill>
                  <a:latin typeface="Arial"/>
                  <a:ea typeface="Arial"/>
                  <a:cs typeface="Arial"/>
                  <a:sym typeface="Arial"/>
                </a:endParaRPr>
              </a:p>
            </p:txBody>
          </p:sp>
          <p:sp>
            <p:nvSpPr>
              <p:cNvPr id="429" name="Google Shape;429;p30"/>
              <p:cNvSpPr txBox="1"/>
              <p:nvPr/>
            </p:nvSpPr>
            <p:spPr>
              <a:xfrm>
                <a:off x="1776" y="1632"/>
                <a:ext cx="528" cy="2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Arial"/>
                    <a:ea typeface="Arial"/>
                    <a:cs typeface="Arial"/>
                    <a:sym typeface="Arial"/>
                  </a:rPr>
                  <a:t>Triage</a:t>
                </a:r>
                <a:endParaRPr sz="1800" b="0" i="0" u="none" strike="noStrike" cap="none">
                  <a:solidFill>
                    <a:schemeClr val="lt1"/>
                  </a:solidFill>
                  <a:latin typeface="Arial"/>
                  <a:ea typeface="Arial"/>
                  <a:cs typeface="Arial"/>
                  <a:sym typeface="Arial"/>
                </a:endParaRPr>
              </a:p>
            </p:txBody>
          </p:sp>
        </p:grpSp>
        <p:grpSp>
          <p:nvGrpSpPr>
            <p:cNvPr id="430" name="Google Shape;430;p30"/>
            <p:cNvGrpSpPr/>
            <p:nvPr/>
          </p:nvGrpSpPr>
          <p:grpSpPr>
            <a:xfrm>
              <a:off x="2162" y="2704"/>
              <a:ext cx="1168" cy="449"/>
              <a:chOff x="2340" y="2736"/>
              <a:chExt cx="1212" cy="457"/>
            </a:xfrm>
          </p:grpSpPr>
          <p:sp>
            <p:nvSpPr>
              <p:cNvPr id="431" name="Google Shape;431;p30"/>
              <p:cNvSpPr txBox="1"/>
              <p:nvPr/>
            </p:nvSpPr>
            <p:spPr>
              <a:xfrm>
                <a:off x="2340" y="2937"/>
                <a:ext cx="1212" cy="2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800"/>
                  <a:buFont typeface="Arial"/>
                  <a:buNone/>
                </a:pPr>
                <a:r>
                  <a:rPr lang="en-US" sz="1800" b="0" i="0" u="none" strike="noStrike" cap="none">
                    <a:solidFill>
                      <a:schemeClr val="lt1"/>
                    </a:solidFill>
                    <a:latin typeface="Arial"/>
                    <a:ea typeface="Arial"/>
                    <a:cs typeface="Arial"/>
                    <a:sym typeface="Arial"/>
                  </a:rPr>
                  <a:t>Command post</a:t>
                </a:r>
                <a:endParaRPr sz="1800" b="0" i="0" u="none" strike="noStrike" cap="none">
                  <a:solidFill>
                    <a:schemeClr val="lt1"/>
                  </a:solidFill>
                  <a:latin typeface="Arial"/>
                  <a:ea typeface="Arial"/>
                  <a:cs typeface="Arial"/>
                  <a:sym typeface="Arial"/>
                </a:endParaRPr>
              </a:p>
            </p:txBody>
          </p:sp>
          <p:sp>
            <p:nvSpPr>
              <p:cNvPr id="432" name="Google Shape;432;p30"/>
              <p:cNvSpPr/>
              <p:nvPr/>
            </p:nvSpPr>
            <p:spPr>
              <a:xfrm>
                <a:off x="2744" y="2736"/>
                <a:ext cx="354" cy="240"/>
              </a:xfrm>
              <a:prstGeom prst="rect">
                <a:avLst/>
              </a:prstGeom>
              <a:solidFill>
                <a:srgbClr val="FF9933"/>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1800"/>
                  <a:buFont typeface="Arial"/>
                  <a:buNone/>
                </a:pPr>
                <a:endParaRPr sz="1800" b="0" i="0" u="none" strike="noStrike" cap="none">
                  <a:solidFill>
                    <a:schemeClr val="dk1"/>
                  </a:solidFill>
                  <a:latin typeface="Arial"/>
                  <a:ea typeface="Arial"/>
                  <a:cs typeface="Arial"/>
                  <a:sym typeface="Arial"/>
                </a:endParaRPr>
              </a:p>
            </p:txBody>
          </p:sp>
        </p:grpSp>
        <p:sp>
          <p:nvSpPr>
            <p:cNvPr id="433" name="Google Shape;433;p30"/>
            <p:cNvSpPr/>
            <p:nvPr/>
          </p:nvSpPr>
          <p:spPr>
            <a:xfrm>
              <a:off x="3552" y="1476"/>
              <a:ext cx="341" cy="613"/>
            </a:xfrm>
            <a:prstGeom prst="rect">
              <a:avLst/>
            </a:prstGeom>
            <a:solidFill>
              <a:srgbClr val="CCFF66"/>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1800"/>
                <a:buFont typeface="Arial"/>
                <a:buNone/>
              </a:pPr>
              <a:endParaRPr sz="1800" b="0" i="0" u="none" strike="noStrike" cap="none">
                <a:solidFill>
                  <a:schemeClr val="dk1"/>
                </a:solidFill>
                <a:latin typeface="Arial"/>
                <a:ea typeface="Arial"/>
                <a:cs typeface="Arial"/>
                <a:sym typeface="Arial"/>
              </a:endParaRPr>
            </a:p>
          </p:txBody>
        </p:sp>
        <p:grpSp>
          <p:nvGrpSpPr>
            <p:cNvPr id="434" name="Google Shape;434;p30"/>
            <p:cNvGrpSpPr/>
            <p:nvPr/>
          </p:nvGrpSpPr>
          <p:grpSpPr>
            <a:xfrm>
              <a:off x="2546" y="1287"/>
              <a:ext cx="894" cy="1038"/>
              <a:chOff x="720" y="2448"/>
              <a:chExt cx="624" cy="672"/>
            </a:xfrm>
          </p:grpSpPr>
          <p:sp>
            <p:nvSpPr>
              <p:cNvPr id="435" name="Google Shape;435;p30"/>
              <p:cNvSpPr/>
              <p:nvPr/>
            </p:nvSpPr>
            <p:spPr>
              <a:xfrm>
                <a:off x="720" y="2448"/>
                <a:ext cx="624" cy="384"/>
              </a:xfrm>
              <a:prstGeom prst="rect">
                <a:avLst/>
              </a:prstGeom>
              <a:solidFill>
                <a:schemeClr val="accent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1800"/>
                  <a:buFont typeface="Arial"/>
                  <a:buNone/>
                </a:pPr>
                <a:endParaRPr sz="1800" b="0" i="0" u="none" strike="noStrike" cap="none">
                  <a:solidFill>
                    <a:schemeClr val="dk1"/>
                  </a:solidFill>
                  <a:latin typeface="Arial"/>
                  <a:ea typeface="Arial"/>
                  <a:cs typeface="Arial"/>
                  <a:sym typeface="Arial"/>
                </a:endParaRPr>
              </a:p>
            </p:txBody>
          </p:sp>
          <p:sp>
            <p:nvSpPr>
              <p:cNvPr id="436" name="Google Shape;436;p30"/>
              <p:cNvSpPr/>
              <p:nvPr/>
            </p:nvSpPr>
            <p:spPr>
              <a:xfrm>
                <a:off x="720" y="2736"/>
                <a:ext cx="624" cy="384"/>
              </a:xfrm>
              <a:prstGeom prst="rect">
                <a:avLst/>
              </a:prstGeom>
              <a:solidFill>
                <a:schemeClr val="accent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1800"/>
                  <a:buFont typeface="Arial"/>
                  <a:buNone/>
                </a:pPr>
                <a:endParaRPr sz="1800" b="0" i="0" u="none" strike="noStrike" cap="none">
                  <a:solidFill>
                    <a:schemeClr val="dk1"/>
                  </a:solidFill>
                  <a:latin typeface="Arial"/>
                  <a:ea typeface="Arial"/>
                  <a:cs typeface="Arial"/>
                  <a:sym typeface="Arial"/>
                </a:endParaRPr>
              </a:p>
            </p:txBody>
          </p:sp>
          <p:sp>
            <p:nvSpPr>
              <p:cNvPr id="437" name="Google Shape;437;p30"/>
              <p:cNvSpPr txBox="1"/>
              <p:nvPr/>
            </p:nvSpPr>
            <p:spPr>
              <a:xfrm>
                <a:off x="816" y="2784"/>
                <a:ext cx="480" cy="16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800"/>
                  <a:buFont typeface="Arial"/>
                  <a:buNone/>
                </a:pPr>
                <a:r>
                  <a:rPr lang="en-US" sz="1800" b="1" i="0" u="none" strike="noStrike" cap="none">
                    <a:solidFill>
                      <a:schemeClr val="lt1"/>
                    </a:solidFill>
                    <a:latin typeface="Arial"/>
                    <a:ea typeface="Arial"/>
                    <a:cs typeface="Arial"/>
                    <a:sym typeface="Arial"/>
                  </a:rPr>
                  <a:t>AMP</a:t>
                </a:r>
                <a:endParaRPr sz="1800" b="1" i="0" u="none" strike="noStrike" cap="none">
                  <a:solidFill>
                    <a:schemeClr val="lt1"/>
                  </a:solidFill>
                  <a:latin typeface="Arial"/>
                  <a:ea typeface="Arial"/>
                  <a:cs typeface="Arial"/>
                  <a:sym typeface="Arial"/>
                </a:endParaRPr>
              </a:p>
            </p:txBody>
          </p:sp>
        </p:grpSp>
        <p:sp>
          <p:nvSpPr>
            <p:cNvPr id="438" name="Google Shape;438;p30"/>
            <p:cNvSpPr txBox="1"/>
            <p:nvPr/>
          </p:nvSpPr>
          <p:spPr>
            <a:xfrm>
              <a:off x="3422" y="1084"/>
              <a:ext cx="752" cy="44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1800"/>
                <a:buFont typeface="Arial"/>
                <a:buNone/>
              </a:pPr>
              <a:r>
                <a:rPr lang="en-US" sz="1800" b="0" i="0" u="none" strike="noStrike" cap="none">
                  <a:solidFill>
                    <a:schemeClr val="lt1"/>
                  </a:solidFill>
                  <a:latin typeface="Arial"/>
                  <a:ea typeface="Arial"/>
                  <a:cs typeface="Arial"/>
                  <a:sym typeface="Arial"/>
                </a:rPr>
                <a:t>Collecting zone</a:t>
              </a:r>
              <a:endParaRPr sz="1800" b="0" i="0" u="none" strike="noStrike" cap="none">
                <a:solidFill>
                  <a:schemeClr val="lt1"/>
                </a:solidFill>
                <a:latin typeface="Arial"/>
                <a:ea typeface="Arial"/>
                <a:cs typeface="Arial"/>
                <a:sym typeface="Arial"/>
              </a:endParaRPr>
            </a:p>
          </p:txBody>
        </p:sp>
        <p:sp>
          <p:nvSpPr>
            <p:cNvPr id="439" name="Google Shape;439;p30"/>
            <p:cNvSpPr txBox="1"/>
            <p:nvPr/>
          </p:nvSpPr>
          <p:spPr>
            <a:xfrm>
              <a:off x="1411" y="1008"/>
              <a:ext cx="1169" cy="252"/>
            </a:xfrm>
            <a:prstGeom prst="rect">
              <a:avLst/>
            </a:prstGeom>
            <a:solidFill>
              <a:schemeClr val="dk1"/>
            </a:solidFill>
            <a:ln w="9525" cap="flat" cmpd="sng">
              <a:solidFill>
                <a:srgbClr val="FF0000"/>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800"/>
                <a:buFont typeface="Arial"/>
                <a:buNone/>
              </a:pPr>
              <a:r>
                <a:rPr lang="en-US" sz="1800" b="0" i="0" u="none" strike="noStrike" cap="none">
                  <a:solidFill>
                    <a:schemeClr val="lt1"/>
                  </a:solidFill>
                  <a:latin typeface="Arial"/>
                  <a:ea typeface="Arial"/>
                  <a:cs typeface="Arial"/>
                  <a:sym typeface="Arial"/>
                </a:rPr>
                <a:t>Collecting zone</a:t>
              </a:r>
              <a:endParaRPr sz="1800" b="0" i="0" u="none" strike="noStrike" cap="none">
                <a:solidFill>
                  <a:schemeClr val="lt1"/>
                </a:solidFill>
                <a:latin typeface="Arial"/>
                <a:ea typeface="Arial"/>
                <a:cs typeface="Arial"/>
                <a:sym typeface="Arial"/>
              </a:endParaRPr>
            </a:p>
          </p:txBody>
        </p:sp>
        <p:grpSp>
          <p:nvGrpSpPr>
            <p:cNvPr id="440" name="Google Shape;440;p30"/>
            <p:cNvGrpSpPr/>
            <p:nvPr/>
          </p:nvGrpSpPr>
          <p:grpSpPr>
            <a:xfrm>
              <a:off x="4089" y="816"/>
              <a:ext cx="1047" cy="2155"/>
              <a:chOff x="4089" y="816"/>
              <a:chExt cx="1047" cy="2155"/>
            </a:xfrm>
          </p:grpSpPr>
          <p:grpSp>
            <p:nvGrpSpPr>
              <p:cNvPr id="441" name="Google Shape;441;p30"/>
              <p:cNvGrpSpPr/>
              <p:nvPr/>
            </p:nvGrpSpPr>
            <p:grpSpPr>
              <a:xfrm>
                <a:off x="4235" y="1099"/>
                <a:ext cx="827" cy="1602"/>
                <a:chOff x="4368" y="1008"/>
                <a:chExt cx="816" cy="1632"/>
              </a:xfrm>
            </p:grpSpPr>
            <p:sp>
              <p:nvSpPr>
                <p:cNvPr id="442" name="Google Shape;442;p30"/>
                <p:cNvSpPr/>
                <p:nvPr/>
              </p:nvSpPr>
              <p:spPr>
                <a:xfrm>
                  <a:off x="4464" y="1152"/>
                  <a:ext cx="624" cy="1344"/>
                </a:xfrm>
                <a:prstGeom prst="ellipse">
                  <a:avLst/>
                </a:prstGeom>
                <a:noFill/>
                <a:ln w="1905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1800"/>
                    <a:buFont typeface="Arial"/>
                    <a:buNone/>
                  </a:pPr>
                  <a:endParaRPr sz="1800" b="0" i="0" u="none" strike="noStrike" cap="none">
                    <a:solidFill>
                      <a:schemeClr val="dk1"/>
                    </a:solidFill>
                    <a:latin typeface="Arial"/>
                    <a:ea typeface="Arial"/>
                    <a:cs typeface="Arial"/>
                    <a:sym typeface="Arial"/>
                  </a:endParaRPr>
                </a:p>
              </p:txBody>
            </p:sp>
            <p:sp>
              <p:nvSpPr>
                <p:cNvPr id="443" name="Google Shape;443;p30"/>
                <p:cNvSpPr/>
                <p:nvPr/>
              </p:nvSpPr>
              <p:spPr>
                <a:xfrm>
                  <a:off x="4368" y="1008"/>
                  <a:ext cx="816" cy="1632"/>
                </a:xfrm>
                <a:prstGeom prst="ellipse">
                  <a:avLst/>
                </a:prstGeom>
                <a:noFill/>
                <a:ln w="1905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1800"/>
                    <a:buFont typeface="Arial"/>
                    <a:buNone/>
                  </a:pPr>
                  <a:endParaRPr sz="1800" b="0" i="0" u="none" strike="noStrike" cap="none">
                    <a:solidFill>
                      <a:schemeClr val="dk1"/>
                    </a:solidFill>
                    <a:latin typeface="Arial"/>
                    <a:ea typeface="Arial"/>
                    <a:cs typeface="Arial"/>
                    <a:sym typeface="Arial"/>
                  </a:endParaRPr>
                </a:p>
              </p:txBody>
            </p:sp>
          </p:grpSp>
          <p:sp>
            <p:nvSpPr>
              <p:cNvPr id="444" name="Google Shape;444;p30"/>
              <p:cNvSpPr/>
              <p:nvPr/>
            </p:nvSpPr>
            <p:spPr>
              <a:xfrm>
                <a:off x="4089" y="816"/>
                <a:ext cx="925" cy="189"/>
              </a:xfrm>
              <a:prstGeom prst="curvedDownArrow">
                <a:avLst>
                  <a:gd name="adj1" fmla="val 97884"/>
                  <a:gd name="adj2" fmla="val 195767"/>
                  <a:gd name="adj3" fmla="val 33333"/>
                </a:avLst>
              </a:prstGeom>
              <a:solidFill>
                <a:srgbClr val="CCEABC"/>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1800"/>
                  <a:buFont typeface="Arial"/>
                  <a:buNone/>
                </a:pPr>
                <a:endParaRPr sz="1800" b="0" i="0" u="none" strike="noStrike" cap="none">
                  <a:solidFill>
                    <a:schemeClr val="dk1"/>
                  </a:solidFill>
                  <a:latin typeface="Arial"/>
                  <a:ea typeface="Arial"/>
                  <a:cs typeface="Arial"/>
                  <a:sym typeface="Arial"/>
                </a:endParaRPr>
              </a:p>
            </p:txBody>
          </p:sp>
          <p:sp>
            <p:nvSpPr>
              <p:cNvPr id="445" name="Google Shape;445;p30"/>
              <p:cNvSpPr/>
              <p:nvPr/>
            </p:nvSpPr>
            <p:spPr>
              <a:xfrm rot="-10545118">
                <a:off x="4186" y="2748"/>
                <a:ext cx="925" cy="189"/>
              </a:xfrm>
              <a:prstGeom prst="curvedDownArrow">
                <a:avLst>
                  <a:gd name="adj1" fmla="val 97884"/>
                  <a:gd name="adj2" fmla="val 195767"/>
                  <a:gd name="adj3" fmla="val 33333"/>
                </a:avLst>
              </a:prstGeom>
              <a:solidFill>
                <a:srgbClr val="CCEABC"/>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1800"/>
                  <a:buFont typeface="Arial"/>
                  <a:buNone/>
                </a:pPr>
                <a:endParaRPr sz="1800" b="0" i="0" u="none" strike="noStrike" cap="none">
                  <a:solidFill>
                    <a:schemeClr val="dk1"/>
                  </a:solidFill>
                  <a:latin typeface="Arial"/>
                  <a:ea typeface="Arial"/>
                  <a:cs typeface="Arial"/>
                  <a:sym typeface="Arial"/>
                </a:endParaRPr>
              </a:p>
            </p:txBody>
          </p:sp>
          <p:sp>
            <p:nvSpPr>
              <p:cNvPr id="446" name="Google Shape;446;p30"/>
              <p:cNvSpPr txBox="1"/>
              <p:nvPr/>
            </p:nvSpPr>
            <p:spPr>
              <a:xfrm>
                <a:off x="4176" y="1712"/>
                <a:ext cx="960" cy="25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800"/>
                  <a:buFont typeface="Arial"/>
                  <a:buNone/>
                </a:pPr>
                <a:r>
                  <a:rPr lang="en-US" sz="1800" b="1" i="0" u="none" strike="noStrike" cap="none">
                    <a:solidFill>
                      <a:schemeClr val="lt1"/>
                    </a:solidFill>
                    <a:latin typeface="Arial"/>
                    <a:ea typeface="Arial"/>
                    <a:cs typeface="Arial"/>
                    <a:sym typeface="Arial"/>
                  </a:rPr>
                  <a:t>Evacuation</a:t>
                </a:r>
                <a:endParaRPr sz="1800" b="1" i="0" u="none" strike="noStrike" cap="none">
                  <a:solidFill>
                    <a:schemeClr val="lt1"/>
                  </a:solidFill>
                  <a:latin typeface="Arial"/>
                  <a:ea typeface="Arial"/>
                  <a:cs typeface="Arial"/>
                  <a:sym typeface="Arial"/>
                </a:endParaRPr>
              </a:p>
            </p:txBody>
          </p:sp>
        </p:grpSp>
      </p:grpSp>
      <p:grpSp>
        <p:nvGrpSpPr>
          <p:cNvPr id="447" name="Google Shape;447;p30"/>
          <p:cNvGrpSpPr/>
          <p:nvPr/>
        </p:nvGrpSpPr>
        <p:grpSpPr>
          <a:xfrm>
            <a:off x="3803650" y="2448633"/>
            <a:ext cx="6178550" cy="589986"/>
            <a:chOff x="1436" y="1570"/>
            <a:chExt cx="3892" cy="372"/>
          </a:xfrm>
        </p:grpSpPr>
        <p:grpSp>
          <p:nvGrpSpPr>
            <p:cNvPr id="448" name="Google Shape;448;p30"/>
            <p:cNvGrpSpPr/>
            <p:nvPr/>
          </p:nvGrpSpPr>
          <p:grpSpPr>
            <a:xfrm>
              <a:off x="2327" y="1570"/>
              <a:ext cx="332" cy="372"/>
              <a:chOff x="2392" y="1584"/>
              <a:chExt cx="304" cy="378"/>
            </a:xfrm>
          </p:grpSpPr>
          <p:sp>
            <p:nvSpPr>
              <p:cNvPr id="449" name="Google Shape;449;p30"/>
              <p:cNvSpPr/>
              <p:nvPr/>
            </p:nvSpPr>
            <p:spPr>
              <a:xfrm rot="-1241727">
                <a:off x="2400" y="1632"/>
                <a:ext cx="288" cy="96"/>
              </a:xfrm>
              <a:prstGeom prst="rightArrow">
                <a:avLst>
                  <a:gd name="adj1" fmla="val 50000"/>
                  <a:gd name="adj2" fmla="val 75000"/>
                </a:avLst>
              </a:prstGeom>
              <a:solidFill>
                <a:schemeClr val="lt1"/>
              </a:solidFill>
              <a:ln w="28575" cap="flat" cmpd="sng">
                <a:solidFill>
                  <a:schemeClr val="dk1"/>
                </a:solidFill>
                <a:prstDash val="solid"/>
                <a:miter lim="800000"/>
                <a:headEnd type="none" w="sm" len="sm"/>
                <a:tailEnd type="none" w="sm" len="sm"/>
              </a:ln>
              <a:effectLst>
                <a:outerShdw dist="35921" dir="2700000" algn="ctr" rotWithShape="0">
                  <a:schemeClr val="lt2"/>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1800"/>
                  <a:buFont typeface="Arial"/>
                  <a:buNone/>
                </a:pPr>
                <a:endParaRPr sz="1800" b="0" i="0" u="none" strike="noStrike" cap="none">
                  <a:solidFill>
                    <a:schemeClr val="dk1"/>
                  </a:solidFill>
                  <a:latin typeface="Arial"/>
                  <a:ea typeface="Arial"/>
                  <a:cs typeface="Arial"/>
                  <a:sym typeface="Arial"/>
                </a:endParaRPr>
              </a:p>
            </p:txBody>
          </p:sp>
          <p:sp>
            <p:nvSpPr>
              <p:cNvPr id="450" name="Google Shape;450;p30"/>
              <p:cNvSpPr/>
              <p:nvPr/>
            </p:nvSpPr>
            <p:spPr>
              <a:xfrm rot="1083628">
                <a:off x="2400" y="1824"/>
                <a:ext cx="288" cy="96"/>
              </a:xfrm>
              <a:prstGeom prst="rightArrow">
                <a:avLst>
                  <a:gd name="adj1" fmla="val 50000"/>
                  <a:gd name="adj2" fmla="val 75000"/>
                </a:avLst>
              </a:prstGeom>
              <a:solidFill>
                <a:schemeClr val="lt1"/>
              </a:solidFill>
              <a:ln w="28575" cap="flat" cmpd="sng">
                <a:solidFill>
                  <a:schemeClr val="dk1"/>
                </a:solidFill>
                <a:prstDash val="solid"/>
                <a:miter lim="800000"/>
                <a:headEnd type="none" w="sm" len="sm"/>
                <a:tailEnd type="none" w="sm" len="sm"/>
              </a:ln>
              <a:effectLst>
                <a:outerShdw dist="35921" dir="2700000" algn="ctr" rotWithShape="0">
                  <a:schemeClr val="lt2"/>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1800"/>
                  <a:buFont typeface="Arial"/>
                  <a:buNone/>
                </a:pPr>
                <a:endParaRPr sz="1800" b="0" i="0" u="none" strike="noStrike" cap="none">
                  <a:solidFill>
                    <a:schemeClr val="dk1"/>
                  </a:solidFill>
                  <a:latin typeface="Arial"/>
                  <a:ea typeface="Arial"/>
                  <a:cs typeface="Arial"/>
                  <a:sym typeface="Arial"/>
                </a:endParaRPr>
              </a:p>
            </p:txBody>
          </p:sp>
        </p:grpSp>
        <p:sp>
          <p:nvSpPr>
            <p:cNvPr id="451" name="Google Shape;451;p30"/>
            <p:cNvSpPr/>
            <p:nvPr/>
          </p:nvSpPr>
          <p:spPr>
            <a:xfrm>
              <a:off x="3335" y="1712"/>
              <a:ext cx="315" cy="188"/>
            </a:xfrm>
            <a:prstGeom prst="rightArrow">
              <a:avLst>
                <a:gd name="adj1" fmla="val 50000"/>
                <a:gd name="adj2" fmla="val 41888"/>
              </a:avLst>
            </a:prstGeom>
            <a:solidFill>
              <a:schemeClr val="lt1"/>
            </a:solidFill>
            <a:ln w="28575" cap="flat" cmpd="sng">
              <a:solidFill>
                <a:schemeClr val="dk1"/>
              </a:solidFill>
              <a:prstDash val="solid"/>
              <a:miter lim="800000"/>
              <a:headEnd type="none" w="sm" len="sm"/>
              <a:tailEnd type="none" w="sm" len="sm"/>
            </a:ln>
            <a:effectLst>
              <a:outerShdw dist="35921" dir="2700000" algn="ctr" rotWithShape="0">
                <a:schemeClr val="lt2"/>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chemeClr val="lt1"/>
                </a:solidFill>
                <a:latin typeface="Arial"/>
                <a:ea typeface="Arial"/>
                <a:cs typeface="Arial"/>
                <a:sym typeface="Arial"/>
              </a:endParaRPr>
            </a:p>
          </p:txBody>
        </p:sp>
        <p:sp>
          <p:nvSpPr>
            <p:cNvPr id="452" name="Google Shape;452;p30"/>
            <p:cNvSpPr/>
            <p:nvPr/>
          </p:nvSpPr>
          <p:spPr>
            <a:xfrm>
              <a:off x="3844" y="1759"/>
              <a:ext cx="292" cy="94"/>
            </a:xfrm>
            <a:prstGeom prst="rightArrow">
              <a:avLst>
                <a:gd name="adj1" fmla="val 50000"/>
                <a:gd name="adj2" fmla="val 77660"/>
              </a:avLst>
            </a:prstGeom>
            <a:solidFill>
              <a:schemeClr val="lt1"/>
            </a:solidFill>
            <a:ln w="28575" cap="flat" cmpd="sng">
              <a:solidFill>
                <a:schemeClr val="dk1"/>
              </a:solidFill>
              <a:prstDash val="solid"/>
              <a:miter lim="800000"/>
              <a:headEnd type="none" w="sm" len="sm"/>
              <a:tailEnd type="none" w="sm" len="sm"/>
            </a:ln>
            <a:effectLst>
              <a:outerShdw dist="35921" dir="2700000" algn="ctr" rotWithShape="0">
                <a:schemeClr val="lt2"/>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1800"/>
                <a:buFont typeface="Arial"/>
                <a:buNone/>
              </a:pPr>
              <a:endParaRPr sz="1800" b="0" i="0" u="none" strike="noStrike" cap="none">
                <a:solidFill>
                  <a:schemeClr val="dk1"/>
                </a:solidFill>
                <a:latin typeface="Arial"/>
                <a:ea typeface="Arial"/>
                <a:cs typeface="Arial"/>
                <a:sym typeface="Arial"/>
              </a:endParaRPr>
            </a:p>
          </p:txBody>
        </p:sp>
        <p:sp>
          <p:nvSpPr>
            <p:cNvPr id="453" name="Google Shape;453;p30"/>
            <p:cNvSpPr/>
            <p:nvPr/>
          </p:nvSpPr>
          <p:spPr>
            <a:xfrm>
              <a:off x="5040" y="1776"/>
              <a:ext cx="288" cy="96"/>
            </a:xfrm>
            <a:prstGeom prst="rightArrow">
              <a:avLst>
                <a:gd name="adj1" fmla="val 50000"/>
                <a:gd name="adj2" fmla="val 75000"/>
              </a:avLst>
            </a:prstGeom>
            <a:solidFill>
              <a:schemeClr val="lt1"/>
            </a:solidFill>
            <a:ln w="28575" cap="flat" cmpd="sng">
              <a:solidFill>
                <a:schemeClr val="dk1"/>
              </a:solidFill>
              <a:prstDash val="solid"/>
              <a:miter lim="800000"/>
              <a:headEnd type="none" w="sm" len="sm"/>
              <a:tailEnd type="none" w="sm" len="sm"/>
            </a:ln>
            <a:effectLst>
              <a:outerShdw dist="35921" dir="2700000" algn="ctr" rotWithShape="0">
                <a:schemeClr val="lt2"/>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1800"/>
                <a:buFont typeface="Arial"/>
                <a:buNone/>
              </a:pPr>
              <a:endParaRPr sz="1800" b="0" i="0" u="none" strike="noStrike" cap="none">
                <a:solidFill>
                  <a:schemeClr val="dk1"/>
                </a:solidFill>
                <a:latin typeface="Arial"/>
                <a:ea typeface="Arial"/>
                <a:cs typeface="Arial"/>
                <a:sym typeface="Arial"/>
              </a:endParaRPr>
            </a:p>
          </p:txBody>
        </p:sp>
        <p:sp>
          <p:nvSpPr>
            <p:cNvPr id="454" name="Google Shape;454;p30"/>
            <p:cNvSpPr/>
            <p:nvPr/>
          </p:nvSpPr>
          <p:spPr>
            <a:xfrm>
              <a:off x="1436" y="1632"/>
              <a:ext cx="292" cy="95"/>
            </a:xfrm>
            <a:prstGeom prst="rightArrow">
              <a:avLst>
                <a:gd name="adj1" fmla="val 50000"/>
                <a:gd name="adj2" fmla="val 76842"/>
              </a:avLst>
            </a:prstGeom>
            <a:solidFill>
              <a:schemeClr val="lt1"/>
            </a:solidFill>
            <a:ln w="28575" cap="flat" cmpd="sng">
              <a:solidFill>
                <a:schemeClr val="dk1"/>
              </a:solidFill>
              <a:prstDash val="solid"/>
              <a:miter lim="800000"/>
              <a:headEnd type="none" w="sm" len="sm"/>
              <a:tailEnd type="none" w="sm" len="sm"/>
            </a:ln>
            <a:effectLst>
              <a:outerShdw dist="35921" dir="2700000" algn="ctr" rotWithShape="0">
                <a:schemeClr val="lt2"/>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1800"/>
                <a:buFont typeface="Arial"/>
                <a:buNone/>
              </a:pPr>
              <a:endParaRPr sz="1800" b="0" i="0" u="none" strike="noStrike" cap="none">
                <a:solidFill>
                  <a:schemeClr val="dk1"/>
                </a:solidFill>
                <a:latin typeface="Arial"/>
                <a:ea typeface="Arial"/>
                <a:cs typeface="Arial"/>
                <a:sym typeface="Arial"/>
              </a:endParaRPr>
            </a:p>
          </p:txBody>
        </p:sp>
      </p:grpSp>
      <p:grpSp>
        <p:nvGrpSpPr>
          <p:cNvPr id="455" name="Google Shape;455;p30"/>
          <p:cNvGrpSpPr/>
          <p:nvPr/>
        </p:nvGrpSpPr>
        <p:grpSpPr>
          <a:xfrm>
            <a:off x="3586414" y="3351229"/>
            <a:ext cx="6858000" cy="2971800"/>
            <a:chOff x="1296" y="2208"/>
            <a:chExt cx="4320" cy="1872"/>
          </a:xfrm>
        </p:grpSpPr>
        <p:sp>
          <p:nvSpPr>
            <p:cNvPr id="456" name="Google Shape;456;p30"/>
            <p:cNvSpPr/>
            <p:nvPr/>
          </p:nvSpPr>
          <p:spPr>
            <a:xfrm rot="5400000">
              <a:off x="1933" y="3901"/>
              <a:ext cx="118" cy="240"/>
            </a:xfrm>
            <a:custGeom>
              <a:avLst/>
              <a:gdLst/>
              <a:ahLst/>
              <a:cxnLst/>
              <a:rect l="l" t="t" r="r" b="b"/>
              <a:pathLst>
                <a:path w="21600" h="21600" extrusionOk="0">
                  <a:moveTo>
                    <a:pt x="15662" y="14285"/>
                  </a:moveTo>
                  <a:lnTo>
                    <a:pt x="21600" y="8310"/>
                  </a:lnTo>
                  <a:lnTo>
                    <a:pt x="18630" y="8310"/>
                  </a:lnTo>
                  <a:cubicBezTo>
                    <a:pt x="18630" y="3721"/>
                    <a:pt x="14430" y="0"/>
                    <a:pt x="9250" y="0"/>
                  </a:cubicBezTo>
                  <a:cubicBezTo>
                    <a:pt x="4141" y="0"/>
                    <a:pt x="0" y="3799"/>
                    <a:pt x="0" y="8485"/>
                  </a:cubicBezTo>
                  <a:lnTo>
                    <a:pt x="0" y="21600"/>
                  </a:lnTo>
                  <a:lnTo>
                    <a:pt x="6110" y="21600"/>
                  </a:lnTo>
                  <a:lnTo>
                    <a:pt x="6110" y="8310"/>
                  </a:lnTo>
                  <a:cubicBezTo>
                    <a:pt x="6110" y="6947"/>
                    <a:pt x="7362" y="5842"/>
                    <a:pt x="8907" y="5842"/>
                  </a:cubicBezTo>
                  <a:lnTo>
                    <a:pt x="9725" y="5842"/>
                  </a:lnTo>
                  <a:cubicBezTo>
                    <a:pt x="11269" y="5842"/>
                    <a:pt x="12520" y="6947"/>
                    <a:pt x="12520" y="8310"/>
                  </a:cubicBezTo>
                  <a:lnTo>
                    <a:pt x="9725" y="8310"/>
                  </a:lnTo>
                  <a:lnTo>
                    <a:pt x="15662" y="14285"/>
                  </a:lnTo>
                  <a:close/>
                </a:path>
              </a:pathLst>
            </a:custGeom>
            <a:solidFill>
              <a:srgbClr val="FFFF00">
                <a:alpha val="49019"/>
              </a:srgbClr>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grpSp>
          <p:nvGrpSpPr>
            <p:cNvPr id="457" name="Google Shape;457;p30"/>
            <p:cNvGrpSpPr/>
            <p:nvPr/>
          </p:nvGrpSpPr>
          <p:grpSpPr>
            <a:xfrm>
              <a:off x="1296" y="2208"/>
              <a:ext cx="4320" cy="192"/>
              <a:chOff x="1344" y="2064"/>
              <a:chExt cx="4320" cy="192"/>
            </a:xfrm>
          </p:grpSpPr>
          <p:sp>
            <p:nvSpPr>
              <p:cNvPr id="458" name="Google Shape;458;p30"/>
              <p:cNvSpPr/>
              <p:nvPr/>
            </p:nvSpPr>
            <p:spPr>
              <a:xfrm rot="5400000">
                <a:off x="1464" y="1944"/>
                <a:ext cx="192" cy="432"/>
              </a:xfrm>
              <a:custGeom>
                <a:avLst/>
                <a:gdLst/>
                <a:ahLst/>
                <a:cxnLst/>
                <a:rect l="l" t="t" r="r" b="b"/>
                <a:pathLst>
                  <a:path w="21600" h="21600" extrusionOk="0">
                    <a:moveTo>
                      <a:pt x="15662" y="14285"/>
                    </a:moveTo>
                    <a:lnTo>
                      <a:pt x="21600" y="8310"/>
                    </a:lnTo>
                    <a:lnTo>
                      <a:pt x="18630" y="8310"/>
                    </a:lnTo>
                    <a:cubicBezTo>
                      <a:pt x="18630" y="3721"/>
                      <a:pt x="14430" y="0"/>
                      <a:pt x="9250" y="0"/>
                    </a:cubicBezTo>
                    <a:cubicBezTo>
                      <a:pt x="4141" y="0"/>
                      <a:pt x="0" y="3799"/>
                      <a:pt x="0" y="8485"/>
                    </a:cubicBezTo>
                    <a:lnTo>
                      <a:pt x="0" y="21600"/>
                    </a:lnTo>
                    <a:lnTo>
                      <a:pt x="6110" y="21600"/>
                    </a:lnTo>
                    <a:lnTo>
                      <a:pt x="6110" y="8310"/>
                    </a:lnTo>
                    <a:cubicBezTo>
                      <a:pt x="6110" y="6947"/>
                      <a:pt x="7362" y="5842"/>
                      <a:pt x="8907" y="5842"/>
                    </a:cubicBezTo>
                    <a:lnTo>
                      <a:pt x="9725" y="5842"/>
                    </a:lnTo>
                    <a:cubicBezTo>
                      <a:pt x="11269" y="5842"/>
                      <a:pt x="12520" y="6947"/>
                      <a:pt x="12520" y="8310"/>
                    </a:cubicBezTo>
                    <a:lnTo>
                      <a:pt x="9725" y="8310"/>
                    </a:lnTo>
                    <a:lnTo>
                      <a:pt x="15662" y="14285"/>
                    </a:lnTo>
                    <a:close/>
                  </a:path>
                </a:pathLst>
              </a:custGeom>
              <a:solidFill>
                <a:srgbClr val="FFFF00">
                  <a:alpha val="49019"/>
                </a:srgbClr>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459" name="Google Shape;459;p30"/>
              <p:cNvSpPr/>
              <p:nvPr/>
            </p:nvSpPr>
            <p:spPr>
              <a:xfrm rot="5400000">
                <a:off x="2472" y="1944"/>
                <a:ext cx="192" cy="432"/>
              </a:xfrm>
              <a:custGeom>
                <a:avLst/>
                <a:gdLst/>
                <a:ahLst/>
                <a:cxnLst/>
                <a:rect l="l" t="t" r="r" b="b"/>
                <a:pathLst>
                  <a:path w="21600" h="21600" extrusionOk="0">
                    <a:moveTo>
                      <a:pt x="15662" y="14285"/>
                    </a:moveTo>
                    <a:lnTo>
                      <a:pt x="21600" y="8310"/>
                    </a:lnTo>
                    <a:lnTo>
                      <a:pt x="18630" y="8310"/>
                    </a:lnTo>
                    <a:cubicBezTo>
                      <a:pt x="18630" y="3721"/>
                      <a:pt x="14430" y="0"/>
                      <a:pt x="9250" y="0"/>
                    </a:cubicBezTo>
                    <a:cubicBezTo>
                      <a:pt x="4141" y="0"/>
                      <a:pt x="0" y="3799"/>
                      <a:pt x="0" y="8485"/>
                    </a:cubicBezTo>
                    <a:lnTo>
                      <a:pt x="0" y="21600"/>
                    </a:lnTo>
                    <a:lnTo>
                      <a:pt x="6110" y="21600"/>
                    </a:lnTo>
                    <a:lnTo>
                      <a:pt x="6110" y="8310"/>
                    </a:lnTo>
                    <a:cubicBezTo>
                      <a:pt x="6110" y="6947"/>
                      <a:pt x="7362" y="5842"/>
                      <a:pt x="8907" y="5842"/>
                    </a:cubicBezTo>
                    <a:lnTo>
                      <a:pt x="9725" y="5842"/>
                    </a:lnTo>
                    <a:cubicBezTo>
                      <a:pt x="11269" y="5842"/>
                      <a:pt x="12520" y="6947"/>
                      <a:pt x="12520" y="8310"/>
                    </a:cubicBezTo>
                    <a:lnTo>
                      <a:pt x="9725" y="8310"/>
                    </a:lnTo>
                    <a:lnTo>
                      <a:pt x="15662" y="14285"/>
                    </a:lnTo>
                    <a:close/>
                  </a:path>
                </a:pathLst>
              </a:custGeom>
              <a:solidFill>
                <a:srgbClr val="FFFF00">
                  <a:alpha val="49019"/>
                </a:srgbClr>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460" name="Google Shape;460;p30"/>
              <p:cNvSpPr/>
              <p:nvPr/>
            </p:nvSpPr>
            <p:spPr>
              <a:xfrm rot="5400000">
                <a:off x="4440" y="1512"/>
                <a:ext cx="192" cy="1296"/>
              </a:xfrm>
              <a:custGeom>
                <a:avLst/>
                <a:gdLst/>
                <a:ahLst/>
                <a:cxnLst/>
                <a:rect l="l" t="t" r="r" b="b"/>
                <a:pathLst>
                  <a:path w="21600" h="21600" extrusionOk="0">
                    <a:moveTo>
                      <a:pt x="15662" y="14285"/>
                    </a:moveTo>
                    <a:lnTo>
                      <a:pt x="21600" y="8310"/>
                    </a:lnTo>
                    <a:lnTo>
                      <a:pt x="18630" y="8310"/>
                    </a:lnTo>
                    <a:cubicBezTo>
                      <a:pt x="18630" y="3721"/>
                      <a:pt x="14430" y="0"/>
                      <a:pt x="9250" y="0"/>
                    </a:cubicBezTo>
                    <a:cubicBezTo>
                      <a:pt x="4141" y="0"/>
                      <a:pt x="0" y="3799"/>
                      <a:pt x="0" y="8485"/>
                    </a:cubicBezTo>
                    <a:lnTo>
                      <a:pt x="0" y="21600"/>
                    </a:lnTo>
                    <a:lnTo>
                      <a:pt x="6110" y="21600"/>
                    </a:lnTo>
                    <a:lnTo>
                      <a:pt x="6110" y="8310"/>
                    </a:lnTo>
                    <a:cubicBezTo>
                      <a:pt x="6110" y="6947"/>
                      <a:pt x="7362" y="5842"/>
                      <a:pt x="8907" y="5842"/>
                    </a:cubicBezTo>
                    <a:lnTo>
                      <a:pt x="9725" y="5842"/>
                    </a:lnTo>
                    <a:cubicBezTo>
                      <a:pt x="11269" y="5842"/>
                      <a:pt x="12520" y="6947"/>
                      <a:pt x="12520" y="8310"/>
                    </a:cubicBezTo>
                    <a:lnTo>
                      <a:pt x="9725" y="8310"/>
                    </a:lnTo>
                    <a:lnTo>
                      <a:pt x="15662" y="14285"/>
                    </a:lnTo>
                    <a:close/>
                  </a:path>
                </a:pathLst>
              </a:custGeom>
              <a:solidFill>
                <a:srgbClr val="FFFF00">
                  <a:alpha val="49019"/>
                </a:srgbClr>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461" name="Google Shape;461;p30"/>
              <p:cNvSpPr/>
              <p:nvPr/>
            </p:nvSpPr>
            <p:spPr>
              <a:xfrm rot="5400000">
                <a:off x="5400" y="1992"/>
                <a:ext cx="192" cy="336"/>
              </a:xfrm>
              <a:custGeom>
                <a:avLst/>
                <a:gdLst/>
                <a:ahLst/>
                <a:cxnLst/>
                <a:rect l="l" t="t" r="r" b="b"/>
                <a:pathLst>
                  <a:path w="21600" h="21600" extrusionOk="0">
                    <a:moveTo>
                      <a:pt x="15662" y="14285"/>
                    </a:moveTo>
                    <a:lnTo>
                      <a:pt x="21600" y="8310"/>
                    </a:lnTo>
                    <a:lnTo>
                      <a:pt x="18630" y="8310"/>
                    </a:lnTo>
                    <a:cubicBezTo>
                      <a:pt x="18630" y="3721"/>
                      <a:pt x="14430" y="0"/>
                      <a:pt x="9250" y="0"/>
                    </a:cubicBezTo>
                    <a:cubicBezTo>
                      <a:pt x="4141" y="0"/>
                      <a:pt x="0" y="3799"/>
                      <a:pt x="0" y="8485"/>
                    </a:cubicBezTo>
                    <a:lnTo>
                      <a:pt x="0" y="21600"/>
                    </a:lnTo>
                    <a:lnTo>
                      <a:pt x="6110" y="21600"/>
                    </a:lnTo>
                    <a:lnTo>
                      <a:pt x="6110" y="8310"/>
                    </a:lnTo>
                    <a:cubicBezTo>
                      <a:pt x="6110" y="6947"/>
                      <a:pt x="7362" y="5842"/>
                      <a:pt x="8907" y="5842"/>
                    </a:cubicBezTo>
                    <a:lnTo>
                      <a:pt x="9725" y="5842"/>
                    </a:lnTo>
                    <a:cubicBezTo>
                      <a:pt x="11269" y="5842"/>
                      <a:pt x="12520" y="6947"/>
                      <a:pt x="12520" y="8310"/>
                    </a:cubicBezTo>
                    <a:lnTo>
                      <a:pt x="9725" y="8310"/>
                    </a:lnTo>
                    <a:lnTo>
                      <a:pt x="15662" y="14285"/>
                    </a:lnTo>
                    <a:close/>
                  </a:path>
                </a:pathLst>
              </a:custGeom>
              <a:solidFill>
                <a:srgbClr val="FFFF00">
                  <a:alpha val="49019"/>
                </a:srgbClr>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462" name="Google Shape;462;p30"/>
              <p:cNvSpPr/>
              <p:nvPr/>
            </p:nvSpPr>
            <p:spPr>
              <a:xfrm rot="5400000">
                <a:off x="3384" y="1944"/>
                <a:ext cx="192" cy="432"/>
              </a:xfrm>
              <a:custGeom>
                <a:avLst/>
                <a:gdLst/>
                <a:ahLst/>
                <a:cxnLst/>
                <a:rect l="l" t="t" r="r" b="b"/>
                <a:pathLst>
                  <a:path w="21600" h="21600" extrusionOk="0">
                    <a:moveTo>
                      <a:pt x="15662" y="14285"/>
                    </a:moveTo>
                    <a:lnTo>
                      <a:pt x="21600" y="8310"/>
                    </a:lnTo>
                    <a:lnTo>
                      <a:pt x="18630" y="8310"/>
                    </a:lnTo>
                    <a:cubicBezTo>
                      <a:pt x="18630" y="3721"/>
                      <a:pt x="14430" y="0"/>
                      <a:pt x="9250" y="0"/>
                    </a:cubicBezTo>
                    <a:cubicBezTo>
                      <a:pt x="4141" y="0"/>
                      <a:pt x="0" y="3799"/>
                      <a:pt x="0" y="8485"/>
                    </a:cubicBezTo>
                    <a:lnTo>
                      <a:pt x="0" y="21600"/>
                    </a:lnTo>
                    <a:lnTo>
                      <a:pt x="6110" y="21600"/>
                    </a:lnTo>
                    <a:lnTo>
                      <a:pt x="6110" y="8310"/>
                    </a:lnTo>
                    <a:cubicBezTo>
                      <a:pt x="6110" y="6947"/>
                      <a:pt x="7362" y="5842"/>
                      <a:pt x="8907" y="5842"/>
                    </a:cubicBezTo>
                    <a:lnTo>
                      <a:pt x="9725" y="5842"/>
                    </a:lnTo>
                    <a:cubicBezTo>
                      <a:pt x="11269" y="5842"/>
                      <a:pt x="12520" y="6947"/>
                      <a:pt x="12520" y="8310"/>
                    </a:cubicBezTo>
                    <a:lnTo>
                      <a:pt x="9725" y="8310"/>
                    </a:lnTo>
                    <a:lnTo>
                      <a:pt x="15662" y="14285"/>
                    </a:lnTo>
                    <a:close/>
                  </a:path>
                </a:pathLst>
              </a:custGeom>
              <a:solidFill>
                <a:srgbClr val="FFFF00">
                  <a:alpha val="49019"/>
                </a:srgbClr>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grpSp>
      </p:grpSp>
      <p:grpSp>
        <p:nvGrpSpPr>
          <p:cNvPr id="463" name="Google Shape;463;p30"/>
          <p:cNvGrpSpPr/>
          <p:nvPr/>
        </p:nvGrpSpPr>
        <p:grpSpPr>
          <a:xfrm>
            <a:off x="5153014" y="1600200"/>
            <a:ext cx="4652963" cy="2743200"/>
            <a:chOff x="2256" y="960"/>
            <a:chExt cx="2931" cy="1728"/>
          </a:xfrm>
        </p:grpSpPr>
        <p:sp>
          <p:nvSpPr>
            <p:cNvPr id="464" name="Google Shape;464;p30"/>
            <p:cNvSpPr/>
            <p:nvPr/>
          </p:nvSpPr>
          <p:spPr>
            <a:xfrm>
              <a:off x="3962" y="1056"/>
              <a:ext cx="195" cy="1584"/>
            </a:xfrm>
            <a:prstGeom prst="doubleWave">
              <a:avLst>
                <a:gd name="adj1" fmla="val 6500"/>
                <a:gd name="adj2" fmla="val 0"/>
              </a:avLst>
            </a:prstGeom>
            <a:solidFill>
              <a:srgbClr val="FF0000"/>
            </a:solidFill>
            <a:ln w="19050" cap="flat" cmpd="sng">
              <a:solidFill>
                <a:schemeClr val="dk1"/>
              </a:solidFill>
              <a:prstDash val="solid"/>
              <a:miter lim="800000"/>
              <a:headEnd type="none" w="sm" len="sm"/>
              <a:tailEnd type="none" w="sm" len="sm"/>
            </a:ln>
            <a:effectLst>
              <a:outerShdw dist="56796" dir="17793903" algn="ctr" rotWithShape="0">
                <a:schemeClr val="dk1"/>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1800"/>
                <a:buFont typeface="Arial"/>
                <a:buNone/>
              </a:pPr>
              <a:endParaRPr sz="1800" b="0" i="0" u="none" strike="noStrike" cap="none">
                <a:solidFill>
                  <a:schemeClr val="dk1"/>
                </a:solidFill>
                <a:latin typeface="Arial"/>
                <a:ea typeface="Arial"/>
                <a:cs typeface="Arial"/>
                <a:sym typeface="Arial"/>
              </a:endParaRPr>
            </a:p>
          </p:txBody>
        </p:sp>
        <p:sp>
          <p:nvSpPr>
            <p:cNvPr id="465" name="Google Shape;465;p30"/>
            <p:cNvSpPr/>
            <p:nvPr/>
          </p:nvSpPr>
          <p:spPr>
            <a:xfrm>
              <a:off x="2256" y="960"/>
              <a:ext cx="195" cy="1584"/>
            </a:xfrm>
            <a:prstGeom prst="doubleWave">
              <a:avLst>
                <a:gd name="adj1" fmla="val 6500"/>
                <a:gd name="adj2" fmla="val 0"/>
              </a:avLst>
            </a:prstGeom>
            <a:solidFill>
              <a:srgbClr val="FF0000"/>
            </a:solidFill>
            <a:ln w="19050" cap="flat" cmpd="sng">
              <a:solidFill>
                <a:schemeClr val="dk1"/>
              </a:solidFill>
              <a:prstDash val="solid"/>
              <a:miter lim="800000"/>
              <a:headEnd type="none" w="sm" len="sm"/>
              <a:tailEnd type="none" w="sm" len="sm"/>
            </a:ln>
            <a:effectLst>
              <a:outerShdw dist="56796" dir="17793903" algn="ctr" rotWithShape="0">
                <a:schemeClr val="dk1"/>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1800"/>
                <a:buFont typeface="Arial"/>
                <a:buNone/>
              </a:pPr>
              <a:endParaRPr sz="1800" b="0" i="0" u="none" strike="noStrike" cap="none">
                <a:solidFill>
                  <a:schemeClr val="dk1"/>
                </a:solidFill>
                <a:latin typeface="Arial"/>
                <a:ea typeface="Arial"/>
                <a:cs typeface="Arial"/>
                <a:sym typeface="Arial"/>
              </a:endParaRPr>
            </a:p>
          </p:txBody>
        </p:sp>
        <p:sp>
          <p:nvSpPr>
            <p:cNvPr id="466" name="Google Shape;466;p30"/>
            <p:cNvSpPr/>
            <p:nvPr/>
          </p:nvSpPr>
          <p:spPr>
            <a:xfrm>
              <a:off x="4992" y="1104"/>
              <a:ext cx="195" cy="1584"/>
            </a:xfrm>
            <a:prstGeom prst="doubleWave">
              <a:avLst>
                <a:gd name="adj1" fmla="val 6500"/>
                <a:gd name="adj2" fmla="val 0"/>
              </a:avLst>
            </a:prstGeom>
            <a:solidFill>
              <a:srgbClr val="FF0000"/>
            </a:solidFill>
            <a:ln w="19050" cap="flat" cmpd="sng">
              <a:solidFill>
                <a:schemeClr val="dk1"/>
              </a:solidFill>
              <a:prstDash val="solid"/>
              <a:miter lim="800000"/>
              <a:headEnd type="none" w="sm" len="sm"/>
              <a:tailEnd type="none" w="sm" len="sm"/>
            </a:ln>
            <a:effectLst>
              <a:outerShdw dist="56796" dir="17793903" algn="ctr" rotWithShape="0">
                <a:schemeClr val="dk1"/>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1800"/>
                <a:buFont typeface="Arial"/>
                <a:buNone/>
              </a:pPr>
              <a:endParaRPr sz="1800" b="0" i="0" u="none" strike="noStrike" cap="none">
                <a:solidFill>
                  <a:schemeClr val="dk1"/>
                </a:solidFill>
                <a:latin typeface="Arial"/>
                <a:ea typeface="Arial"/>
                <a:cs typeface="Arial"/>
                <a:sym typeface="Aria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6"/>
                                        </p:tgtEl>
                                        <p:attrNameLst>
                                          <p:attrName>style.visibility</p:attrName>
                                        </p:attrNameLst>
                                      </p:cBhvr>
                                      <p:to>
                                        <p:strVal val="visible"/>
                                      </p:to>
                                    </p:set>
                                    <p:animEffect transition="in" filter="fade">
                                      <p:cBhvr>
                                        <p:cTn id="7" dur="2000"/>
                                        <p:tgtEl>
                                          <p:spTgt spid="41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4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455"/>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63"/>
                                        </p:tgtEl>
                                        <p:attrNameLst>
                                          <p:attrName>style.visibility</p:attrName>
                                        </p:attrNameLst>
                                      </p:cBhvr>
                                      <p:to>
                                        <p:strVal val="visible"/>
                                      </p:to>
                                    </p:set>
                                    <p:animEffect transition="in" filter="fade">
                                      <p:cBhvr>
                                        <p:cTn id="20" dur="500"/>
                                        <p:tgtEl>
                                          <p:spTgt spid="4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sp>
        <p:nvSpPr>
          <p:cNvPr id="472" name="Google Shape;472;p31"/>
          <p:cNvSpPr txBox="1">
            <a:spLocks noGrp="1"/>
          </p:cNvSpPr>
          <p:nvPr>
            <p:ph type="title"/>
          </p:nvPr>
        </p:nvSpPr>
        <p:spPr>
          <a:xfrm>
            <a:off x="914400" y="316812"/>
            <a:ext cx="10515600" cy="103754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Arial"/>
              <a:buNone/>
            </a:pPr>
            <a:r>
              <a:rPr lang="en-US"/>
              <a:t>RESCUE &amp; SECURITY ON-SCENE</a:t>
            </a:r>
            <a:endParaRPr/>
          </a:p>
        </p:txBody>
      </p:sp>
      <p:sp>
        <p:nvSpPr>
          <p:cNvPr id="473" name="Google Shape;473;p31"/>
          <p:cNvSpPr txBox="1">
            <a:spLocks noGrp="1"/>
          </p:cNvSpPr>
          <p:nvPr>
            <p:ph type="body" idx="1"/>
          </p:nvPr>
        </p:nvSpPr>
        <p:spPr>
          <a:xfrm>
            <a:off x="838200" y="1825625"/>
            <a:ext cx="5181600" cy="4428030"/>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400"/>
              <a:buChar char="•"/>
            </a:pPr>
            <a:r>
              <a:rPr lang="en-US" sz="2400"/>
              <a:t>Most physicians are not trained for on-scene rescue... Let the experts do it!</a:t>
            </a:r>
            <a:endParaRPr/>
          </a:p>
          <a:p>
            <a:pPr marL="228600" lvl="0" indent="-228600" algn="l" rtl="0">
              <a:lnSpc>
                <a:spcPct val="90000"/>
              </a:lnSpc>
              <a:spcBef>
                <a:spcPts val="720"/>
              </a:spcBef>
              <a:spcAft>
                <a:spcPts val="0"/>
              </a:spcAft>
              <a:buClr>
                <a:schemeClr val="dk1"/>
              </a:buClr>
              <a:buSzPts val="2400"/>
              <a:buChar char="•"/>
            </a:pPr>
            <a:r>
              <a:rPr lang="en-US" sz="2400"/>
              <a:t>Risks for the rescuer</a:t>
            </a:r>
            <a:endParaRPr/>
          </a:p>
          <a:p>
            <a:pPr marL="685800" lvl="1" indent="-228600" algn="l" rtl="0">
              <a:lnSpc>
                <a:spcPct val="90000"/>
              </a:lnSpc>
              <a:spcBef>
                <a:spcPts val="720"/>
              </a:spcBef>
              <a:spcAft>
                <a:spcPts val="0"/>
              </a:spcAft>
              <a:buClr>
                <a:schemeClr val="dk1"/>
              </a:buClr>
              <a:buSzPts val="2400"/>
              <a:buChar char="•"/>
            </a:pPr>
            <a:r>
              <a:rPr lang="en-US"/>
              <a:t>Structural instability/ collapse</a:t>
            </a:r>
            <a:endParaRPr/>
          </a:p>
          <a:p>
            <a:pPr marL="685800" lvl="1" indent="-228600" algn="l" rtl="0">
              <a:lnSpc>
                <a:spcPct val="90000"/>
              </a:lnSpc>
              <a:spcBef>
                <a:spcPts val="720"/>
              </a:spcBef>
              <a:spcAft>
                <a:spcPts val="0"/>
              </a:spcAft>
              <a:buClr>
                <a:schemeClr val="dk1"/>
              </a:buClr>
              <a:buSzPts val="2400"/>
              <a:buChar char="•"/>
            </a:pPr>
            <a:r>
              <a:rPr lang="en-US"/>
              <a:t>Fire, carbon monoxide, cyanide</a:t>
            </a:r>
            <a:endParaRPr/>
          </a:p>
          <a:p>
            <a:pPr marL="685800" lvl="1" indent="-228600" algn="l" rtl="0">
              <a:lnSpc>
                <a:spcPct val="90000"/>
              </a:lnSpc>
              <a:spcBef>
                <a:spcPts val="720"/>
              </a:spcBef>
              <a:spcAft>
                <a:spcPts val="0"/>
              </a:spcAft>
              <a:buClr>
                <a:schemeClr val="dk1"/>
              </a:buClr>
              <a:buSzPts val="2400"/>
              <a:buChar char="•"/>
            </a:pPr>
            <a:r>
              <a:rPr lang="en-US"/>
              <a:t>Dirty, chemical (neurotoxic) bombs, radiation</a:t>
            </a:r>
            <a:endParaRPr/>
          </a:p>
          <a:p>
            <a:pPr marL="685800" lvl="1" indent="-228600" algn="l" rtl="0">
              <a:lnSpc>
                <a:spcPct val="90000"/>
              </a:lnSpc>
              <a:spcBef>
                <a:spcPts val="720"/>
              </a:spcBef>
              <a:spcAft>
                <a:spcPts val="0"/>
              </a:spcAft>
              <a:buClr>
                <a:schemeClr val="dk1"/>
              </a:buClr>
              <a:buSzPts val="2400"/>
              <a:buChar char="•"/>
            </a:pPr>
            <a:r>
              <a:rPr lang="en-US"/>
              <a:t>Blood exposure</a:t>
            </a:r>
            <a:endParaRPr/>
          </a:p>
        </p:txBody>
      </p:sp>
      <p:pic>
        <p:nvPicPr>
          <p:cNvPr id="474" name="Google Shape;474;p31"/>
          <p:cNvPicPr preferRelativeResize="0"/>
          <p:nvPr/>
        </p:nvPicPr>
        <p:blipFill rotWithShape="1">
          <a:blip r:embed="rId3">
            <a:alphaModFix/>
          </a:blip>
          <a:srcRect l="5900" r="20601" b="1"/>
          <a:stretch/>
        </p:blipFill>
        <p:spPr>
          <a:xfrm>
            <a:off x="6424448" y="1731031"/>
            <a:ext cx="5181600" cy="3965575"/>
          </a:xfrm>
          <a:prstGeom prst="rect">
            <a:avLst/>
          </a:prstGeom>
          <a:noFill/>
          <a:ln>
            <a:noFill/>
          </a:ln>
        </p:spPr>
      </p:pic>
      <p:pic>
        <p:nvPicPr>
          <p:cNvPr id="475" name="Google Shape;475;p31" descr="A blue sign with white text&#10;&#10;Description automatically generated with medium confidence"/>
          <p:cNvPicPr preferRelativeResize="0"/>
          <p:nvPr/>
        </p:nvPicPr>
        <p:blipFill rotWithShape="1">
          <a:blip r:embed="rId4">
            <a:alphaModFix/>
          </a:blip>
          <a:srcRect/>
          <a:stretch/>
        </p:blipFill>
        <p:spPr>
          <a:xfrm>
            <a:off x="374766" y="5969114"/>
            <a:ext cx="1520852" cy="643864"/>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Shape 480"/>
        <p:cNvGrpSpPr/>
        <p:nvPr/>
      </p:nvGrpSpPr>
      <p:grpSpPr>
        <a:xfrm>
          <a:off x="0" y="0"/>
          <a:ext cx="0" cy="0"/>
          <a:chOff x="0" y="0"/>
          <a:chExt cx="0" cy="0"/>
        </a:xfrm>
      </p:grpSpPr>
      <p:sp>
        <p:nvSpPr>
          <p:cNvPr id="481" name="Google Shape;481;p32"/>
          <p:cNvSpPr/>
          <p:nvPr/>
        </p:nvSpPr>
        <p:spPr>
          <a:xfrm>
            <a:off x="1703389" y="2560638"/>
            <a:ext cx="1512887" cy="2151062"/>
          </a:xfrm>
          <a:prstGeom prst="rect">
            <a:avLst/>
          </a:prstGeom>
          <a:solidFill>
            <a:schemeClr val="folHlink"/>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1800"/>
              <a:buFont typeface="Arial"/>
              <a:buNone/>
            </a:pPr>
            <a:endParaRPr sz="1800" b="0" i="0" u="none" strike="noStrike" cap="none">
              <a:solidFill>
                <a:schemeClr val="dk1"/>
              </a:solidFill>
              <a:latin typeface="Arial"/>
              <a:ea typeface="Arial"/>
              <a:cs typeface="Arial"/>
              <a:sym typeface="Arial"/>
            </a:endParaRPr>
          </a:p>
        </p:txBody>
      </p:sp>
      <p:sp>
        <p:nvSpPr>
          <p:cNvPr id="482" name="Google Shape;482;p32"/>
          <p:cNvSpPr/>
          <p:nvPr/>
        </p:nvSpPr>
        <p:spPr>
          <a:xfrm>
            <a:off x="3216275" y="2695575"/>
            <a:ext cx="509588" cy="522288"/>
          </a:xfrm>
          <a:prstGeom prst="rect">
            <a:avLst/>
          </a:prstGeom>
          <a:solidFill>
            <a:srgbClr val="FF0000"/>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1800"/>
              <a:buFont typeface="Arial"/>
              <a:buNone/>
            </a:pPr>
            <a:endParaRPr sz="1800" b="0" i="0" u="none" strike="noStrike" cap="none">
              <a:solidFill>
                <a:schemeClr val="dk1"/>
              </a:solidFill>
              <a:latin typeface="Arial"/>
              <a:ea typeface="Arial"/>
              <a:cs typeface="Arial"/>
              <a:sym typeface="Arial"/>
            </a:endParaRPr>
          </a:p>
        </p:txBody>
      </p:sp>
      <p:sp>
        <p:nvSpPr>
          <p:cNvPr id="483" name="Google Shape;483;p32"/>
          <p:cNvSpPr/>
          <p:nvPr/>
        </p:nvSpPr>
        <p:spPr>
          <a:xfrm>
            <a:off x="3216276" y="3200400"/>
            <a:ext cx="1655763" cy="1162050"/>
          </a:xfrm>
          <a:prstGeom prst="rect">
            <a:avLst/>
          </a:prstGeom>
          <a:solidFill>
            <a:srgbClr val="78CAD0"/>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1800"/>
              <a:buFont typeface="Arial"/>
              <a:buNone/>
            </a:pPr>
            <a:endParaRPr sz="1800" b="0" i="0" u="none" strike="noStrike" cap="none">
              <a:solidFill>
                <a:schemeClr val="dk1"/>
              </a:solidFill>
              <a:latin typeface="Arial"/>
              <a:ea typeface="Arial"/>
              <a:cs typeface="Arial"/>
              <a:sym typeface="Arial"/>
            </a:endParaRPr>
          </a:p>
        </p:txBody>
      </p:sp>
      <p:sp>
        <p:nvSpPr>
          <p:cNvPr id="484" name="Google Shape;484;p32"/>
          <p:cNvSpPr/>
          <p:nvPr/>
        </p:nvSpPr>
        <p:spPr>
          <a:xfrm>
            <a:off x="4872039" y="2911475"/>
            <a:ext cx="2447925" cy="1511300"/>
          </a:xfrm>
          <a:prstGeom prst="ellipse">
            <a:avLst/>
          </a:prstGeom>
          <a:solidFill>
            <a:schemeClr val="folHlink"/>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1800"/>
              <a:buFont typeface="Arial"/>
              <a:buNone/>
            </a:pPr>
            <a:endParaRPr sz="1800" b="0" i="0" u="none" strike="noStrike" cap="none">
              <a:solidFill>
                <a:schemeClr val="dk1"/>
              </a:solidFill>
              <a:latin typeface="Arial"/>
              <a:ea typeface="Arial"/>
              <a:cs typeface="Arial"/>
              <a:sym typeface="Arial"/>
            </a:endParaRPr>
          </a:p>
        </p:txBody>
      </p:sp>
      <p:sp>
        <p:nvSpPr>
          <p:cNvPr id="485" name="Google Shape;485;p32"/>
          <p:cNvSpPr/>
          <p:nvPr/>
        </p:nvSpPr>
        <p:spPr>
          <a:xfrm>
            <a:off x="7319964" y="2840038"/>
            <a:ext cx="1322387" cy="1655762"/>
          </a:xfrm>
          <a:prstGeom prst="rect">
            <a:avLst/>
          </a:prstGeom>
          <a:solidFill>
            <a:srgbClr val="DBD600"/>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chemeClr val="hlink"/>
              </a:solidFill>
              <a:latin typeface="Arial"/>
              <a:ea typeface="Arial"/>
              <a:cs typeface="Arial"/>
              <a:sym typeface="Arial"/>
            </a:endParaRPr>
          </a:p>
        </p:txBody>
      </p:sp>
      <p:pic>
        <p:nvPicPr>
          <p:cNvPr id="486" name="Google Shape;486;p32" descr="MCj03341340000[1]"/>
          <p:cNvPicPr preferRelativeResize="0"/>
          <p:nvPr/>
        </p:nvPicPr>
        <p:blipFill rotWithShape="1">
          <a:blip r:embed="rId3">
            <a:alphaModFix/>
          </a:blip>
          <a:srcRect/>
          <a:stretch/>
        </p:blipFill>
        <p:spPr>
          <a:xfrm flipH="1">
            <a:off x="6770689" y="3271839"/>
            <a:ext cx="333375" cy="693737"/>
          </a:xfrm>
          <a:prstGeom prst="rect">
            <a:avLst/>
          </a:prstGeom>
          <a:noFill/>
          <a:ln>
            <a:noFill/>
          </a:ln>
        </p:spPr>
      </p:pic>
      <p:pic>
        <p:nvPicPr>
          <p:cNvPr id="487" name="Google Shape;487;p32" descr="j0318282"/>
          <p:cNvPicPr preferRelativeResize="0"/>
          <p:nvPr/>
        </p:nvPicPr>
        <p:blipFill rotWithShape="1">
          <a:blip r:embed="rId4">
            <a:alphaModFix/>
          </a:blip>
          <a:srcRect/>
          <a:stretch/>
        </p:blipFill>
        <p:spPr>
          <a:xfrm>
            <a:off x="1847850" y="4137026"/>
            <a:ext cx="1176338" cy="512763"/>
          </a:xfrm>
          <a:prstGeom prst="rect">
            <a:avLst/>
          </a:prstGeom>
          <a:noFill/>
          <a:ln>
            <a:noFill/>
          </a:ln>
        </p:spPr>
      </p:pic>
      <p:pic>
        <p:nvPicPr>
          <p:cNvPr id="488" name="Google Shape;488;p32" descr="MCBD20110_0000[1]"/>
          <p:cNvPicPr preferRelativeResize="0"/>
          <p:nvPr/>
        </p:nvPicPr>
        <p:blipFill rotWithShape="1">
          <a:blip r:embed="rId5">
            <a:alphaModFix/>
          </a:blip>
          <a:srcRect/>
          <a:stretch/>
        </p:blipFill>
        <p:spPr>
          <a:xfrm>
            <a:off x="3287713" y="3200401"/>
            <a:ext cx="806450" cy="512763"/>
          </a:xfrm>
          <a:prstGeom prst="rect">
            <a:avLst/>
          </a:prstGeom>
          <a:noFill/>
          <a:ln>
            <a:noFill/>
          </a:ln>
        </p:spPr>
      </p:pic>
      <p:pic>
        <p:nvPicPr>
          <p:cNvPr id="489" name="Google Shape;489;p32" descr="j0344315"/>
          <p:cNvPicPr preferRelativeResize="0"/>
          <p:nvPr/>
        </p:nvPicPr>
        <p:blipFill rotWithShape="1">
          <a:blip r:embed="rId6">
            <a:alphaModFix/>
          </a:blip>
          <a:srcRect/>
          <a:stretch/>
        </p:blipFill>
        <p:spPr>
          <a:xfrm>
            <a:off x="1847850" y="2624139"/>
            <a:ext cx="935038" cy="650875"/>
          </a:xfrm>
          <a:prstGeom prst="rect">
            <a:avLst/>
          </a:prstGeom>
          <a:noFill/>
          <a:ln>
            <a:noFill/>
          </a:ln>
        </p:spPr>
      </p:pic>
      <p:pic>
        <p:nvPicPr>
          <p:cNvPr id="490" name="Google Shape;490;p32" descr="MCBD20053_0000[1]"/>
          <p:cNvPicPr preferRelativeResize="0"/>
          <p:nvPr/>
        </p:nvPicPr>
        <p:blipFill rotWithShape="1">
          <a:blip r:embed="rId7">
            <a:alphaModFix/>
          </a:blip>
          <a:srcRect/>
          <a:stretch/>
        </p:blipFill>
        <p:spPr>
          <a:xfrm>
            <a:off x="4151314" y="3200401"/>
            <a:ext cx="638175" cy="519113"/>
          </a:xfrm>
          <a:prstGeom prst="rect">
            <a:avLst/>
          </a:prstGeom>
          <a:noFill/>
          <a:ln>
            <a:noFill/>
          </a:ln>
        </p:spPr>
      </p:pic>
      <p:pic>
        <p:nvPicPr>
          <p:cNvPr id="491" name="Google Shape;491;p32" descr="MCj03341600000[1]"/>
          <p:cNvPicPr preferRelativeResize="0"/>
          <p:nvPr/>
        </p:nvPicPr>
        <p:blipFill rotWithShape="1">
          <a:blip r:embed="rId8">
            <a:alphaModFix/>
          </a:blip>
          <a:srcRect/>
          <a:stretch/>
        </p:blipFill>
        <p:spPr>
          <a:xfrm>
            <a:off x="5016500" y="3275013"/>
            <a:ext cx="719138" cy="717550"/>
          </a:xfrm>
          <a:prstGeom prst="rect">
            <a:avLst/>
          </a:prstGeom>
          <a:noFill/>
          <a:ln>
            <a:noFill/>
          </a:ln>
        </p:spPr>
      </p:pic>
      <p:pic>
        <p:nvPicPr>
          <p:cNvPr id="492" name="Google Shape;492;p32" descr="MCj02957520000[1]"/>
          <p:cNvPicPr preferRelativeResize="0"/>
          <p:nvPr/>
        </p:nvPicPr>
        <p:blipFill rotWithShape="1">
          <a:blip r:embed="rId9">
            <a:alphaModFix/>
          </a:blip>
          <a:srcRect/>
          <a:stretch/>
        </p:blipFill>
        <p:spPr>
          <a:xfrm>
            <a:off x="7608888" y="3079751"/>
            <a:ext cx="698500" cy="638175"/>
          </a:xfrm>
          <a:prstGeom prst="rect">
            <a:avLst/>
          </a:prstGeom>
          <a:noFill/>
          <a:ln>
            <a:noFill/>
          </a:ln>
        </p:spPr>
      </p:pic>
      <p:pic>
        <p:nvPicPr>
          <p:cNvPr id="493" name="Google Shape;493;p32" descr="MCj02366640000[1]"/>
          <p:cNvPicPr preferRelativeResize="0"/>
          <p:nvPr/>
        </p:nvPicPr>
        <p:blipFill rotWithShape="1">
          <a:blip r:embed="rId10">
            <a:alphaModFix/>
          </a:blip>
          <a:srcRect/>
          <a:stretch/>
        </p:blipFill>
        <p:spPr>
          <a:xfrm>
            <a:off x="8616951" y="2890838"/>
            <a:ext cx="1800225" cy="1389062"/>
          </a:xfrm>
          <a:prstGeom prst="rect">
            <a:avLst/>
          </a:prstGeom>
          <a:noFill/>
          <a:ln>
            <a:noFill/>
          </a:ln>
        </p:spPr>
      </p:pic>
      <p:pic>
        <p:nvPicPr>
          <p:cNvPr id="494" name="Google Shape;494;p32" descr="MCj03119300000[1]"/>
          <p:cNvPicPr preferRelativeResize="0"/>
          <p:nvPr/>
        </p:nvPicPr>
        <p:blipFill rotWithShape="1">
          <a:blip r:embed="rId11">
            <a:alphaModFix/>
          </a:blip>
          <a:srcRect/>
          <a:stretch/>
        </p:blipFill>
        <p:spPr>
          <a:xfrm>
            <a:off x="5735639" y="4424363"/>
            <a:ext cx="744537" cy="431800"/>
          </a:xfrm>
          <a:prstGeom prst="rect">
            <a:avLst/>
          </a:prstGeom>
          <a:noFill/>
          <a:ln>
            <a:noFill/>
          </a:ln>
        </p:spPr>
      </p:pic>
      <p:pic>
        <p:nvPicPr>
          <p:cNvPr id="495" name="Google Shape;495;p32" descr="MCj04042050000[1]"/>
          <p:cNvPicPr preferRelativeResize="0"/>
          <p:nvPr/>
        </p:nvPicPr>
        <p:blipFill rotWithShape="1">
          <a:blip r:embed="rId12">
            <a:alphaModFix/>
          </a:blip>
          <a:srcRect/>
          <a:stretch/>
        </p:blipFill>
        <p:spPr>
          <a:xfrm>
            <a:off x="5664201" y="2479675"/>
            <a:ext cx="809625" cy="393700"/>
          </a:xfrm>
          <a:prstGeom prst="rect">
            <a:avLst/>
          </a:prstGeom>
          <a:noFill/>
          <a:ln>
            <a:noFill/>
          </a:ln>
        </p:spPr>
      </p:pic>
      <p:cxnSp>
        <p:nvCxnSpPr>
          <p:cNvPr id="496" name="Google Shape;496;p32"/>
          <p:cNvCxnSpPr/>
          <p:nvPr/>
        </p:nvCxnSpPr>
        <p:spPr>
          <a:xfrm rot="10800000" flipH="1">
            <a:off x="5105400" y="2743201"/>
            <a:ext cx="431800" cy="214313"/>
          </a:xfrm>
          <a:prstGeom prst="straightConnector1">
            <a:avLst/>
          </a:prstGeom>
          <a:noFill/>
          <a:ln w="76200" cap="flat" cmpd="sng">
            <a:solidFill>
              <a:schemeClr val="lt1"/>
            </a:solidFill>
            <a:prstDash val="solid"/>
            <a:round/>
            <a:headEnd type="none" w="sm" len="sm"/>
            <a:tailEnd type="triangle" w="med" len="med"/>
          </a:ln>
        </p:spPr>
      </p:cxnSp>
      <p:cxnSp>
        <p:nvCxnSpPr>
          <p:cNvPr id="497" name="Google Shape;497;p32"/>
          <p:cNvCxnSpPr/>
          <p:nvPr/>
        </p:nvCxnSpPr>
        <p:spPr>
          <a:xfrm>
            <a:off x="6672264" y="2695576"/>
            <a:ext cx="433387" cy="288925"/>
          </a:xfrm>
          <a:prstGeom prst="straightConnector1">
            <a:avLst/>
          </a:prstGeom>
          <a:noFill/>
          <a:ln w="76200" cap="flat" cmpd="sng">
            <a:solidFill>
              <a:schemeClr val="lt1"/>
            </a:solidFill>
            <a:prstDash val="solid"/>
            <a:round/>
            <a:headEnd type="none" w="sm" len="sm"/>
            <a:tailEnd type="triangle" w="med" len="med"/>
          </a:ln>
        </p:spPr>
      </p:cxnSp>
      <p:cxnSp>
        <p:nvCxnSpPr>
          <p:cNvPr id="498" name="Google Shape;498;p32"/>
          <p:cNvCxnSpPr/>
          <p:nvPr/>
        </p:nvCxnSpPr>
        <p:spPr>
          <a:xfrm flipH="1">
            <a:off x="6672263" y="4352925"/>
            <a:ext cx="431800" cy="215900"/>
          </a:xfrm>
          <a:prstGeom prst="straightConnector1">
            <a:avLst/>
          </a:prstGeom>
          <a:noFill/>
          <a:ln w="76200" cap="flat" cmpd="sng">
            <a:solidFill>
              <a:schemeClr val="lt1"/>
            </a:solidFill>
            <a:prstDash val="solid"/>
            <a:round/>
            <a:headEnd type="none" w="sm" len="sm"/>
            <a:tailEnd type="triangle" w="med" len="med"/>
          </a:ln>
        </p:spPr>
      </p:cxnSp>
      <p:cxnSp>
        <p:nvCxnSpPr>
          <p:cNvPr id="499" name="Google Shape;499;p32"/>
          <p:cNvCxnSpPr/>
          <p:nvPr/>
        </p:nvCxnSpPr>
        <p:spPr>
          <a:xfrm rot="10800000">
            <a:off x="5016501" y="4279900"/>
            <a:ext cx="358775" cy="215900"/>
          </a:xfrm>
          <a:prstGeom prst="straightConnector1">
            <a:avLst/>
          </a:prstGeom>
          <a:noFill/>
          <a:ln w="76200" cap="flat" cmpd="sng">
            <a:solidFill>
              <a:schemeClr val="lt1"/>
            </a:solidFill>
            <a:prstDash val="solid"/>
            <a:round/>
            <a:headEnd type="none" w="sm" len="sm"/>
            <a:tailEnd type="triangle" w="med" len="med"/>
          </a:ln>
        </p:spPr>
      </p:cxnSp>
      <p:sp>
        <p:nvSpPr>
          <p:cNvPr id="500" name="Google Shape;500;p32"/>
          <p:cNvSpPr txBox="1"/>
          <p:nvPr/>
        </p:nvSpPr>
        <p:spPr>
          <a:xfrm>
            <a:off x="7391401" y="5013325"/>
            <a:ext cx="2835275" cy="33655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1600"/>
              <a:buFont typeface="Arial"/>
              <a:buNone/>
            </a:pPr>
            <a:r>
              <a:rPr lang="en-US" sz="1600" b="1" i="0" u="none" strike="noStrike" cap="none">
                <a:solidFill>
                  <a:schemeClr val="lt1"/>
                </a:solidFill>
                <a:latin typeface="Arial"/>
                <a:ea typeface="Arial"/>
                <a:cs typeface="Arial"/>
                <a:sym typeface="Arial"/>
              </a:rPr>
              <a:t>HOSPITAL ORGANIZATION</a:t>
            </a:r>
            <a:endParaRPr sz="1400" b="0" i="0" u="none" strike="noStrike" cap="none">
              <a:solidFill>
                <a:srgbClr val="000000"/>
              </a:solidFill>
              <a:latin typeface="Arial"/>
              <a:ea typeface="Arial"/>
              <a:cs typeface="Arial"/>
              <a:sym typeface="Arial"/>
            </a:endParaRPr>
          </a:p>
        </p:txBody>
      </p:sp>
      <p:sp>
        <p:nvSpPr>
          <p:cNvPr id="501" name="Google Shape;501;p32"/>
          <p:cNvSpPr txBox="1"/>
          <p:nvPr/>
        </p:nvSpPr>
        <p:spPr>
          <a:xfrm>
            <a:off x="2286001" y="4937125"/>
            <a:ext cx="3319463" cy="33655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1600"/>
              <a:buFont typeface="Arial"/>
              <a:buNone/>
            </a:pPr>
            <a:r>
              <a:rPr lang="en-US" sz="1600" b="1" i="0" u="none" strike="noStrike" cap="none">
                <a:solidFill>
                  <a:schemeClr val="lt1"/>
                </a:solidFill>
                <a:latin typeface="Arial"/>
                <a:ea typeface="Arial"/>
                <a:cs typeface="Arial"/>
                <a:sym typeface="Arial"/>
              </a:rPr>
              <a:t>PRE-HOSPITAL ORGANIZATION</a:t>
            </a:r>
            <a:endParaRPr sz="1400" b="0" i="0" u="none" strike="noStrike" cap="none">
              <a:solidFill>
                <a:srgbClr val="000000"/>
              </a:solidFill>
              <a:latin typeface="Arial"/>
              <a:ea typeface="Arial"/>
              <a:cs typeface="Arial"/>
              <a:sym typeface="Arial"/>
            </a:endParaRPr>
          </a:p>
        </p:txBody>
      </p:sp>
      <p:sp>
        <p:nvSpPr>
          <p:cNvPr id="502" name="Google Shape;502;p32"/>
          <p:cNvSpPr txBox="1"/>
          <p:nvPr/>
        </p:nvSpPr>
        <p:spPr>
          <a:xfrm>
            <a:off x="1827214" y="2133600"/>
            <a:ext cx="1235075" cy="27463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1200"/>
              <a:buFont typeface="Arial"/>
              <a:buNone/>
            </a:pPr>
            <a:r>
              <a:rPr lang="en-US" sz="1200" b="1" i="0" u="none" strike="noStrike" cap="none">
                <a:solidFill>
                  <a:schemeClr val="lt1"/>
                </a:solidFill>
                <a:latin typeface="Arial"/>
                <a:ea typeface="Arial"/>
                <a:cs typeface="Arial"/>
                <a:sym typeface="Arial"/>
              </a:rPr>
              <a:t>IMPACT ZONE</a:t>
            </a:r>
            <a:endParaRPr sz="1400" b="0" i="0" u="none" strike="noStrike" cap="none">
              <a:solidFill>
                <a:srgbClr val="000000"/>
              </a:solidFill>
              <a:latin typeface="Arial"/>
              <a:ea typeface="Arial"/>
              <a:cs typeface="Arial"/>
              <a:sym typeface="Arial"/>
            </a:endParaRPr>
          </a:p>
        </p:txBody>
      </p:sp>
      <p:sp>
        <p:nvSpPr>
          <p:cNvPr id="503" name="Google Shape;503;p32"/>
          <p:cNvSpPr txBox="1"/>
          <p:nvPr/>
        </p:nvSpPr>
        <p:spPr>
          <a:xfrm>
            <a:off x="3335338" y="2408239"/>
            <a:ext cx="1454150" cy="27463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1200"/>
              <a:buFont typeface="Arial"/>
              <a:buNone/>
            </a:pPr>
            <a:r>
              <a:rPr lang="en-US" sz="1200" b="1" i="0" u="none" strike="noStrike" cap="none">
                <a:solidFill>
                  <a:schemeClr val="lt1"/>
                </a:solidFill>
                <a:latin typeface="Arial"/>
                <a:ea typeface="Arial"/>
                <a:cs typeface="Arial"/>
                <a:sym typeface="Arial"/>
              </a:rPr>
              <a:t>COMMAND POST</a:t>
            </a:r>
            <a:endParaRPr sz="1400" b="0" i="0" u="none" strike="noStrike" cap="none">
              <a:solidFill>
                <a:srgbClr val="000000"/>
              </a:solidFill>
              <a:latin typeface="Arial"/>
              <a:ea typeface="Arial"/>
              <a:cs typeface="Arial"/>
              <a:sym typeface="Arial"/>
            </a:endParaRPr>
          </a:p>
        </p:txBody>
      </p:sp>
      <p:sp>
        <p:nvSpPr>
          <p:cNvPr id="504" name="Google Shape;504;p32"/>
          <p:cNvSpPr txBox="1"/>
          <p:nvPr/>
        </p:nvSpPr>
        <p:spPr>
          <a:xfrm>
            <a:off x="8759825" y="2239963"/>
            <a:ext cx="1512888" cy="64611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1200"/>
              <a:buFont typeface="Arial"/>
              <a:buNone/>
            </a:pPr>
            <a:r>
              <a:rPr lang="en-US" sz="1200" b="1" i="0" u="none" strike="noStrike" cap="none">
                <a:solidFill>
                  <a:schemeClr val="lt1"/>
                </a:solidFill>
                <a:latin typeface="Arial"/>
                <a:ea typeface="Arial"/>
                <a:cs typeface="Arial"/>
                <a:sym typeface="Arial"/>
              </a:rPr>
              <a:t>HOSPITAL DISASTER RESPONSE PLAN</a:t>
            </a:r>
            <a:endParaRPr sz="1400" b="0" i="0" u="none" strike="noStrike" cap="none">
              <a:solidFill>
                <a:srgbClr val="000000"/>
              </a:solidFill>
              <a:latin typeface="Arial"/>
              <a:ea typeface="Arial"/>
              <a:cs typeface="Arial"/>
              <a:sym typeface="Arial"/>
            </a:endParaRPr>
          </a:p>
        </p:txBody>
      </p:sp>
      <p:sp>
        <p:nvSpPr>
          <p:cNvPr id="505" name="Google Shape;505;p32"/>
          <p:cNvSpPr txBox="1"/>
          <p:nvPr/>
        </p:nvSpPr>
        <p:spPr>
          <a:xfrm>
            <a:off x="5461000" y="3344864"/>
            <a:ext cx="143668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1200"/>
              <a:buFont typeface="Arial"/>
              <a:buNone/>
            </a:pPr>
            <a:r>
              <a:rPr lang="en-US" sz="1200" b="0" i="0" u="none" strike="noStrike" cap="none">
                <a:solidFill>
                  <a:schemeClr val="lt1"/>
                </a:solidFill>
                <a:latin typeface="Arial"/>
                <a:ea typeface="Arial"/>
                <a:cs typeface="Arial"/>
                <a:sym typeface="Arial"/>
              </a:rPr>
              <a:t>Traffic control</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lt1"/>
              </a:buClr>
              <a:buSzPts val="1200"/>
              <a:buFont typeface="Arial"/>
              <a:buNone/>
            </a:pPr>
            <a:r>
              <a:rPr lang="en-US" sz="1200" b="0" i="0" u="none" strike="noStrike" cap="none">
                <a:solidFill>
                  <a:schemeClr val="lt1"/>
                </a:solidFill>
                <a:latin typeface="Arial"/>
                <a:ea typeface="Arial"/>
                <a:cs typeface="Arial"/>
                <a:sym typeface="Arial"/>
              </a:rPr>
              <a:t>Regulation of evacuation</a:t>
            </a:r>
            <a:endParaRPr sz="1400" b="0" i="0" u="none" strike="noStrike" cap="none">
              <a:solidFill>
                <a:srgbClr val="000000"/>
              </a:solidFill>
              <a:latin typeface="Arial"/>
              <a:ea typeface="Arial"/>
              <a:cs typeface="Arial"/>
              <a:sym typeface="Arial"/>
            </a:endParaRPr>
          </a:p>
        </p:txBody>
      </p:sp>
      <p:sp>
        <p:nvSpPr>
          <p:cNvPr id="506" name="Google Shape;506;p32"/>
          <p:cNvSpPr txBox="1"/>
          <p:nvPr/>
        </p:nvSpPr>
        <p:spPr>
          <a:xfrm>
            <a:off x="3173414" y="3717926"/>
            <a:ext cx="1787525" cy="64611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200"/>
              <a:buFont typeface="Arial"/>
              <a:buNone/>
            </a:pPr>
            <a:r>
              <a:rPr lang="en-US" sz="1200" b="1" i="0" u="none" strike="noStrike" cap="none">
                <a:solidFill>
                  <a:schemeClr val="dk1"/>
                </a:solidFill>
                <a:latin typeface="Arial"/>
                <a:ea typeface="Arial"/>
                <a:cs typeface="Arial"/>
                <a:sym typeface="Arial"/>
              </a:rPr>
              <a:t>Triage</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200"/>
              <a:buFont typeface="Arial"/>
              <a:buNone/>
            </a:pPr>
            <a:r>
              <a:rPr lang="en-US" sz="1200" b="1" i="0" u="none" strike="noStrike" cap="none">
                <a:solidFill>
                  <a:schemeClr val="dk1"/>
                </a:solidFill>
                <a:latin typeface="Arial"/>
                <a:ea typeface="Arial"/>
                <a:cs typeface="Arial"/>
                <a:sym typeface="Arial"/>
              </a:rPr>
              <a:t>First aid; Stabilization</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200"/>
              <a:buFont typeface="Arial"/>
              <a:buNone/>
            </a:pPr>
            <a:r>
              <a:rPr lang="en-US" sz="1200" b="1" i="0" u="none" strike="noStrike" cap="none">
                <a:solidFill>
                  <a:schemeClr val="dk1"/>
                </a:solidFill>
                <a:latin typeface="Arial"/>
                <a:ea typeface="Arial"/>
                <a:cs typeface="Arial"/>
                <a:sym typeface="Arial"/>
              </a:rPr>
              <a:t>Evacuation</a:t>
            </a:r>
            <a:endParaRPr sz="1400" b="0" i="0" u="none" strike="noStrike" cap="none">
              <a:solidFill>
                <a:srgbClr val="000000"/>
              </a:solidFill>
              <a:latin typeface="Arial"/>
              <a:ea typeface="Arial"/>
              <a:cs typeface="Arial"/>
              <a:sym typeface="Arial"/>
            </a:endParaRPr>
          </a:p>
        </p:txBody>
      </p:sp>
      <p:sp>
        <p:nvSpPr>
          <p:cNvPr id="507" name="Google Shape;507;p32"/>
          <p:cNvSpPr txBox="1"/>
          <p:nvPr/>
        </p:nvSpPr>
        <p:spPr>
          <a:xfrm>
            <a:off x="2097088" y="3390901"/>
            <a:ext cx="730250" cy="64611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1200"/>
              <a:buFont typeface="Arial"/>
              <a:buNone/>
            </a:pPr>
            <a:r>
              <a:rPr lang="en-US" sz="1200" b="1" i="0" u="none" strike="noStrike" cap="none">
                <a:solidFill>
                  <a:schemeClr val="lt1"/>
                </a:solidFill>
                <a:latin typeface="Arial"/>
                <a:ea typeface="Arial"/>
                <a:cs typeface="Arial"/>
                <a:sym typeface="Arial"/>
              </a:rPr>
              <a:t>Search</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lt1"/>
              </a:buClr>
              <a:buSzPts val="1200"/>
              <a:buFont typeface="Arial"/>
              <a:buNone/>
            </a:pPr>
            <a:r>
              <a:rPr lang="en-US" sz="1200" b="1" i="0" u="none" strike="noStrike" cap="none">
                <a:solidFill>
                  <a:schemeClr val="lt1"/>
                </a:solidFill>
                <a:latin typeface="Arial"/>
                <a:ea typeface="Arial"/>
                <a:cs typeface="Arial"/>
                <a:sym typeface="Arial"/>
              </a:rPr>
              <a:t>Rescue</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lt1"/>
              </a:buClr>
              <a:buSzPts val="1200"/>
              <a:buFont typeface="Arial"/>
              <a:buNone/>
            </a:pPr>
            <a:r>
              <a:rPr lang="en-US" sz="1200" b="1" i="0" u="none" strike="noStrike" cap="none">
                <a:solidFill>
                  <a:schemeClr val="lt1"/>
                </a:solidFill>
                <a:latin typeface="Arial"/>
                <a:ea typeface="Arial"/>
                <a:cs typeface="Arial"/>
                <a:sym typeface="Arial"/>
              </a:rPr>
              <a:t>Triage</a:t>
            </a:r>
            <a:endParaRPr sz="1400" b="0" i="0" u="none" strike="noStrike" cap="none">
              <a:solidFill>
                <a:srgbClr val="000000"/>
              </a:solidFill>
              <a:latin typeface="Arial"/>
              <a:ea typeface="Arial"/>
              <a:cs typeface="Arial"/>
              <a:sym typeface="Arial"/>
            </a:endParaRPr>
          </a:p>
        </p:txBody>
      </p:sp>
      <p:sp>
        <p:nvSpPr>
          <p:cNvPr id="508" name="Google Shape;508;p32"/>
          <p:cNvSpPr txBox="1"/>
          <p:nvPr/>
        </p:nvSpPr>
        <p:spPr>
          <a:xfrm>
            <a:off x="7391401" y="2311400"/>
            <a:ext cx="1152525" cy="457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200"/>
              <a:buFont typeface="Arial"/>
              <a:buNone/>
            </a:pPr>
            <a:r>
              <a:rPr lang="en-US" sz="1200" b="1" i="0" u="none" strike="noStrike" cap="none">
                <a:solidFill>
                  <a:schemeClr val="lt1"/>
                </a:solidFill>
                <a:latin typeface="Arial"/>
                <a:ea typeface="Arial"/>
                <a:cs typeface="Arial"/>
                <a:sym typeface="Arial"/>
              </a:rPr>
              <a:t>Emergency Department</a:t>
            </a:r>
            <a:endParaRPr sz="1400" b="0" i="0" u="none" strike="noStrike" cap="none">
              <a:solidFill>
                <a:srgbClr val="000000"/>
              </a:solidFill>
              <a:latin typeface="Arial"/>
              <a:ea typeface="Arial"/>
              <a:cs typeface="Arial"/>
              <a:sym typeface="Arial"/>
            </a:endParaRPr>
          </a:p>
        </p:txBody>
      </p:sp>
      <p:sp>
        <p:nvSpPr>
          <p:cNvPr id="509" name="Google Shape;509;p32"/>
          <p:cNvSpPr txBox="1">
            <a:spLocks noGrp="1"/>
          </p:cNvSpPr>
          <p:nvPr>
            <p:ph type="title" idx="4294967295"/>
          </p:nvPr>
        </p:nvSpPr>
        <p:spPr>
          <a:xfrm>
            <a:off x="2400300" y="379412"/>
            <a:ext cx="73914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151516"/>
              </a:buClr>
              <a:buSzPts val="3600"/>
              <a:buFont typeface="Arial"/>
              <a:buNone/>
            </a:pPr>
            <a:r>
              <a:rPr lang="en-US" sz="3600">
                <a:solidFill>
                  <a:srgbClr val="151516"/>
                </a:solidFill>
              </a:rPr>
              <a:t>TRIAGE AND STABILIZATION</a:t>
            </a:r>
            <a:endParaRPr>
              <a:solidFill>
                <a:srgbClr val="151516"/>
              </a:solidFill>
            </a:endParaRPr>
          </a:p>
        </p:txBody>
      </p:sp>
      <p:sp>
        <p:nvSpPr>
          <p:cNvPr id="510" name="Google Shape;510;p32"/>
          <p:cNvSpPr txBox="1"/>
          <p:nvPr/>
        </p:nvSpPr>
        <p:spPr>
          <a:xfrm>
            <a:off x="7608889" y="3895725"/>
            <a:ext cx="719137" cy="304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400"/>
              <a:buFont typeface="Arial"/>
              <a:buNone/>
            </a:pPr>
            <a:r>
              <a:rPr lang="en-US" sz="1400" b="1" i="0" u="none" strike="noStrike" cap="none">
                <a:solidFill>
                  <a:schemeClr val="dk1"/>
                </a:solidFill>
                <a:latin typeface="Arial"/>
                <a:ea typeface="Arial"/>
                <a:cs typeface="Arial"/>
                <a:sym typeface="Arial"/>
              </a:rPr>
              <a:t>Triage</a:t>
            </a:r>
            <a:endParaRPr sz="1400" b="0" i="0" u="none" strike="noStrike" cap="none">
              <a:solidFill>
                <a:srgbClr val="000000"/>
              </a:solidFill>
              <a:latin typeface="Arial"/>
              <a:ea typeface="Arial"/>
              <a:cs typeface="Arial"/>
              <a:sym typeface="Arial"/>
            </a:endParaRPr>
          </a:p>
        </p:txBody>
      </p:sp>
      <p:sp>
        <p:nvSpPr>
          <p:cNvPr id="511" name="Google Shape;511;p32"/>
          <p:cNvSpPr/>
          <p:nvPr/>
        </p:nvSpPr>
        <p:spPr>
          <a:xfrm>
            <a:off x="3124200" y="3048000"/>
            <a:ext cx="1981200" cy="1905000"/>
          </a:xfrm>
          <a:prstGeom prst="ellipse">
            <a:avLst/>
          </a:prstGeom>
          <a:noFill/>
          <a:ln w="317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12" name="Google Shape;512;p32"/>
          <p:cNvSpPr txBox="1"/>
          <p:nvPr/>
        </p:nvSpPr>
        <p:spPr>
          <a:xfrm>
            <a:off x="3962400" y="5791201"/>
            <a:ext cx="4581526" cy="523875"/>
          </a:xfrm>
          <a:prstGeom prst="rect">
            <a:avLst/>
          </a:prstGeom>
          <a:noFill/>
          <a:ln w="41275" cap="flat" cmpd="sng">
            <a:solidFill>
              <a:srgbClr val="000000"/>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51516"/>
              </a:buClr>
              <a:buSzPts val="2800"/>
              <a:buFont typeface="Arial"/>
              <a:buNone/>
            </a:pPr>
            <a:r>
              <a:rPr lang="en-US" sz="2800" b="1" i="0" u="none" strike="noStrike" cap="none">
                <a:solidFill>
                  <a:srgbClr val="151516"/>
                </a:solidFill>
                <a:latin typeface="Arial"/>
                <a:ea typeface="Arial"/>
                <a:cs typeface="Arial"/>
                <a:sym typeface="Arial"/>
              </a:rPr>
              <a:t>Multi-sector rescue chain</a:t>
            </a:r>
            <a:endParaRPr sz="2800" b="1" i="0" u="none" strike="noStrike" cap="none">
              <a:solidFill>
                <a:srgbClr val="151516"/>
              </a:solidFill>
              <a:latin typeface="Arial"/>
              <a:ea typeface="Arial"/>
              <a:cs typeface="Arial"/>
              <a:sym typeface="Arial"/>
            </a:endParaRPr>
          </a:p>
        </p:txBody>
      </p:sp>
      <p:pic>
        <p:nvPicPr>
          <p:cNvPr id="513" name="Google Shape;513;p32" descr="A blue sign with white text&#10;&#10;Description automatically generated with medium confidence"/>
          <p:cNvPicPr preferRelativeResize="0"/>
          <p:nvPr/>
        </p:nvPicPr>
        <p:blipFill rotWithShape="1">
          <a:blip r:embed="rId13">
            <a:alphaModFix/>
          </a:blip>
          <a:srcRect/>
          <a:stretch/>
        </p:blipFill>
        <p:spPr>
          <a:xfrm>
            <a:off x="374766" y="5969114"/>
            <a:ext cx="1520852" cy="643864"/>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18"/>
        <p:cNvGrpSpPr/>
        <p:nvPr/>
      </p:nvGrpSpPr>
      <p:grpSpPr>
        <a:xfrm>
          <a:off x="0" y="0"/>
          <a:ext cx="0" cy="0"/>
          <a:chOff x="0" y="0"/>
          <a:chExt cx="0" cy="0"/>
        </a:xfrm>
      </p:grpSpPr>
      <p:sp>
        <p:nvSpPr>
          <p:cNvPr id="519" name="Google Shape;519;p33"/>
          <p:cNvSpPr txBox="1">
            <a:spLocks noGrp="1"/>
          </p:cNvSpPr>
          <p:nvPr>
            <p:ph type="title"/>
          </p:nvPr>
        </p:nvSpPr>
        <p:spPr>
          <a:xfrm>
            <a:off x="1981200" y="274638"/>
            <a:ext cx="8266386" cy="1143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51516"/>
              </a:buClr>
              <a:buSzPts val="4000"/>
              <a:buFont typeface="Arial"/>
              <a:buNone/>
            </a:pPr>
            <a:r>
              <a:rPr lang="en-US" sz="4000">
                <a:solidFill>
                  <a:srgbClr val="151516"/>
                </a:solidFill>
              </a:rPr>
              <a:t>ON-SITE TRIAGE IN MCI : GOALS</a:t>
            </a:r>
            <a:endParaRPr sz="4000">
              <a:solidFill>
                <a:srgbClr val="151516"/>
              </a:solidFill>
            </a:endParaRPr>
          </a:p>
        </p:txBody>
      </p:sp>
      <p:grpSp>
        <p:nvGrpSpPr>
          <p:cNvPr id="520" name="Google Shape;520;p33"/>
          <p:cNvGrpSpPr/>
          <p:nvPr/>
        </p:nvGrpSpPr>
        <p:grpSpPr>
          <a:xfrm>
            <a:off x="1798419" y="1600200"/>
            <a:ext cx="8595161" cy="4064000"/>
            <a:chOff x="45819" y="0"/>
            <a:chExt cx="8595161" cy="4064000"/>
          </a:xfrm>
        </p:grpSpPr>
        <p:sp>
          <p:nvSpPr>
            <p:cNvPr id="521" name="Google Shape;521;p33"/>
            <p:cNvSpPr/>
            <p:nvPr/>
          </p:nvSpPr>
          <p:spPr>
            <a:xfrm>
              <a:off x="651509" y="0"/>
              <a:ext cx="7383780" cy="4064000"/>
            </a:xfrm>
            <a:prstGeom prst="rightArrow">
              <a:avLst>
                <a:gd name="adj1" fmla="val 50000"/>
                <a:gd name="adj2" fmla="val 50000"/>
              </a:avLst>
            </a:prstGeom>
            <a:solidFill>
              <a:srgbClr val="7F7F7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2" name="Google Shape;522;p33"/>
            <p:cNvSpPr/>
            <p:nvPr/>
          </p:nvSpPr>
          <p:spPr>
            <a:xfrm>
              <a:off x="45819" y="1219199"/>
              <a:ext cx="2796063" cy="1625600"/>
            </a:xfrm>
            <a:prstGeom prst="roundRect">
              <a:avLst>
                <a:gd name="adj" fmla="val 16667"/>
              </a:avLst>
            </a:prstGeom>
            <a:solidFill>
              <a:srgbClr val="FF0000"/>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3" name="Google Shape;523;p33"/>
            <p:cNvSpPr txBox="1"/>
            <p:nvPr/>
          </p:nvSpPr>
          <p:spPr>
            <a:xfrm>
              <a:off x="125174" y="1298554"/>
              <a:ext cx="2637353" cy="1466890"/>
            </a:xfrm>
            <a:prstGeom prst="rect">
              <a:avLst/>
            </a:prstGeom>
            <a:noFill/>
            <a:ln>
              <a:noFill/>
            </a:ln>
          </p:spPr>
          <p:txBody>
            <a:bodyPr spcFirstLastPara="1" wrap="square" lIns="99050" tIns="99050" rIns="99050" bIns="99050" anchor="ctr" anchorCtr="0">
              <a:noAutofit/>
            </a:bodyPr>
            <a:lstStyle/>
            <a:p>
              <a:pPr marL="0" marR="0" lvl="0" indent="0" algn="ctr" rtl="0">
                <a:lnSpc>
                  <a:spcPct val="90000"/>
                </a:lnSpc>
                <a:spcBef>
                  <a:spcPts val="0"/>
                </a:spcBef>
                <a:spcAft>
                  <a:spcPts val="0"/>
                </a:spcAft>
                <a:buClr>
                  <a:schemeClr val="lt1"/>
                </a:buClr>
                <a:buSzPts val="2600"/>
                <a:buFont typeface="Arial"/>
                <a:buNone/>
              </a:pPr>
              <a:r>
                <a:rPr lang="en-US" sz="2600" b="1" i="0" u="none" strike="noStrike" cap="none">
                  <a:solidFill>
                    <a:schemeClr val="lt1"/>
                  </a:solidFill>
                  <a:latin typeface="Arial"/>
                  <a:ea typeface="Arial"/>
                  <a:cs typeface="Arial"/>
                  <a:sym typeface="Arial"/>
                </a:rPr>
                <a:t>Establish Treatment Priority</a:t>
              </a:r>
              <a:endParaRPr sz="1400" b="0" i="0" u="none" strike="noStrike" cap="none">
                <a:solidFill>
                  <a:srgbClr val="000000"/>
                </a:solidFill>
                <a:latin typeface="Arial"/>
                <a:ea typeface="Arial"/>
                <a:cs typeface="Arial"/>
                <a:sym typeface="Arial"/>
              </a:endParaRPr>
            </a:p>
          </p:txBody>
        </p:sp>
        <p:sp>
          <p:nvSpPr>
            <p:cNvPr id="524" name="Google Shape;524;p33"/>
            <p:cNvSpPr/>
            <p:nvPr/>
          </p:nvSpPr>
          <p:spPr>
            <a:xfrm>
              <a:off x="2983128" y="1219199"/>
              <a:ext cx="2796063" cy="1625600"/>
            </a:xfrm>
            <a:prstGeom prst="roundRect">
              <a:avLst>
                <a:gd name="adj" fmla="val 16667"/>
              </a:avLst>
            </a:prstGeom>
            <a:solidFill>
              <a:srgbClr val="00B050"/>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5" name="Google Shape;525;p33"/>
            <p:cNvSpPr txBox="1"/>
            <p:nvPr/>
          </p:nvSpPr>
          <p:spPr>
            <a:xfrm>
              <a:off x="3062483" y="1298554"/>
              <a:ext cx="2637353" cy="1466890"/>
            </a:xfrm>
            <a:prstGeom prst="rect">
              <a:avLst/>
            </a:prstGeom>
            <a:noFill/>
            <a:ln>
              <a:noFill/>
            </a:ln>
          </p:spPr>
          <p:txBody>
            <a:bodyPr spcFirstLastPara="1" wrap="square" lIns="99050" tIns="99050" rIns="99050" bIns="99050" anchor="ctr" anchorCtr="0">
              <a:noAutofit/>
            </a:bodyPr>
            <a:lstStyle/>
            <a:p>
              <a:pPr marL="0" marR="0" lvl="0" indent="0" algn="ctr" rtl="0">
                <a:lnSpc>
                  <a:spcPct val="90000"/>
                </a:lnSpc>
                <a:spcBef>
                  <a:spcPts val="0"/>
                </a:spcBef>
                <a:spcAft>
                  <a:spcPts val="0"/>
                </a:spcAft>
                <a:buClr>
                  <a:schemeClr val="lt1"/>
                </a:buClr>
                <a:buSzPts val="2600"/>
                <a:buFont typeface="Arial"/>
                <a:buNone/>
              </a:pPr>
              <a:r>
                <a:rPr lang="en-US" sz="2600" b="1" i="0" u="none" strike="noStrike" cap="none">
                  <a:solidFill>
                    <a:schemeClr val="lt1"/>
                  </a:solidFill>
                  <a:latin typeface="Arial"/>
                  <a:ea typeface="Arial"/>
                  <a:cs typeface="Arial"/>
                  <a:sym typeface="Arial"/>
                </a:rPr>
                <a:t>Determine Evacuation Priority</a:t>
              </a:r>
              <a:endParaRPr sz="1400" b="0" i="0" u="none" strike="noStrike" cap="none">
                <a:solidFill>
                  <a:srgbClr val="000000"/>
                </a:solidFill>
                <a:latin typeface="Arial"/>
                <a:ea typeface="Arial"/>
                <a:cs typeface="Arial"/>
                <a:sym typeface="Arial"/>
              </a:endParaRPr>
            </a:p>
          </p:txBody>
        </p:sp>
        <p:sp>
          <p:nvSpPr>
            <p:cNvPr id="526" name="Google Shape;526;p33"/>
            <p:cNvSpPr/>
            <p:nvPr/>
          </p:nvSpPr>
          <p:spPr>
            <a:xfrm>
              <a:off x="5920438" y="1219199"/>
              <a:ext cx="2720542" cy="1625600"/>
            </a:xfrm>
            <a:prstGeom prst="roundRect">
              <a:avLst>
                <a:gd name="adj" fmla="val 16667"/>
              </a:avLst>
            </a:prstGeom>
            <a:solidFill>
              <a:srgbClr val="EFCAA1"/>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7" name="Google Shape;527;p33"/>
            <p:cNvSpPr txBox="1"/>
            <p:nvPr/>
          </p:nvSpPr>
          <p:spPr>
            <a:xfrm>
              <a:off x="5999793" y="1298554"/>
              <a:ext cx="2561832" cy="1466890"/>
            </a:xfrm>
            <a:prstGeom prst="rect">
              <a:avLst/>
            </a:prstGeom>
            <a:noFill/>
            <a:ln>
              <a:noFill/>
            </a:ln>
          </p:spPr>
          <p:txBody>
            <a:bodyPr spcFirstLastPara="1" wrap="square" lIns="99050" tIns="99050" rIns="99050" bIns="99050" anchor="ctr" anchorCtr="0">
              <a:noAutofit/>
            </a:bodyPr>
            <a:lstStyle/>
            <a:p>
              <a:pPr marL="0" marR="0" lvl="0" indent="0" algn="ctr" rtl="0">
                <a:lnSpc>
                  <a:spcPct val="90000"/>
                </a:lnSpc>
                <a:spcBef>
                  <a:spcPts val="0"/>
                </a:spcBef>
                <a:spcAft>
                  <a:spcPts val="0"/>
                </a:spcAft>
                <a:buClr>
                  <a:srgbClr val="151516"/>
                </a:buClr>
                <a:buSzPts val="2600"/>
                <a:buFont typeface="Arial"/>
                <a:buNone/>
              </a:pPr>
              <a:r>
                <a:rPr lang="en-US" sz="2600" b="1" i="0" u="none" strike="noStrike" cap="none">
                  <a:solidFill>
                    <a:srgbClr val="151516"/>
                  </a:solidFill>
                  <a:latin typeface="Arial"/>
                  <a:ea typeface="Arial"/>
                  <a:cs typeface="Arial"/>
                  <a:sym typeface="Arial"/>
                </a:rPr>
                <a:t>On-going Reassessment</a:t>
              </a:r>
              <a:endParaRPr sz="1400" b="0" i="0" u="none" strike="noStrike" cap="none">
                <a:solidFill>
                  <a:srgbClr val="000000"/>
                </a:solidFill>
                <a:latin typeface="Arial"/>
                <a:ea typeface="Arial"/>
                <a:cs typeface="Arial"/>
                <a:sym typeface="Arial"/>
              </a:endParaRPr>
            </a:p>
          </p:txBody>
        </p:sp>
      </p:grpSp>
      <p:pic>
        <p:nvPicPr>
          <p:cNvPr id="528" name="Google Shape;528;p33" descr="A blue sign with white text&#10;&#10;Description automatically generated with medium confidence"/>
          <p:cNvPicPr preferRelativeResize="0"/>
          <p:nvPr/>
        </p:nvPicPr>
        <p:blipFill rotWithShape="1">
          <a:blip r:embed="rId3">
            <a:alphaModFix/>
          </a:blip>
          <a:srcRect/>
          <a:stretch/>
        </p:blipFill>
        <p:spPr>
          <a:xfrm>
            <a:off x="374766" y="5969114"/>
            <a:ext cx="1520852" cy="643864"/>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34"/>
        <p:cNvGrpSpPr/>
        <p:nvPr/>
      </p:nvGrpSpPr>
      <p:grpSpPr>
        <a:xfrm>
          <a:off x="0" y="0"/>
          <a:ext cx="0" cy="0"/>
          <a:chOff x="0" y="0"/>
          <a:chExt cx="0" cy="0"/>
        </a:xfrm>
      </p:grpSpPr>
      <p:sp>
        <p:nvSpPr>
          <p:cNvPr id="535" name="Google Shape;535;p34"/>
          <p:cNvSpPr txBox="1">
            <a:spLocks noGrp="1"/>
          </p:cNvSpPr>
          <p:nvPr>
            <p:ph type="title" idx="4294967295"/>
          </p:nvPr>
        </p:nvSpPr>
        <p:spPr>
          <a:xfrm>
            <a:off x="1261241" y="277813"/>
            <a:ext cx="8492359" cy="11430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151516"/>
              </a:buClr>
              <a:buSzPts val="4000"/>
              <a:buFont typeface="Arial"/>
              <a:buNone/>
            </a:pPr>
            <a:r>
              <a:rPr lang="en-US" sz="4000">
                <a:solidFill>
                  <a:srgbClr val="151516"/>
                </a:solidFill>
              </a:rPr>
              <a:t>TRIAGE</a:t>
            </a:r>
            <a:endParaRPr/>
          </a:p>
        </p:txBody>
      </p:sp>
      <p:sp>
        <p:nvSpPr>
          <p:cNvPr id="536" name="Google Shape;536;p34"/>
          <p:cNvSpPr txBox="1">
            <a:spLocks noGrp="1"/>
          </p:cNvSpPr>
          <p:nvPr>
            <p:ph type="body" idx="4294967295"/>
          </p:nvPr>
        </p:nvSpPr>
        <p:spPr>
          <a:xfrm>
            <a:off x="1158764" y="1486503"/>
            <a:ext cx="10602311" cy="4953000"/>
          </a:xfrm>
          <a:prstGeom prst="rect">
            <a:avLst/>
          </a:prstGeom>
          <a:noFill/>
          <a:ln>
            <a:noFill/>
          </a:ln>
        </p:spPr>
        <p:txBody>
          <a:bodyPr spcFirstLastPara="1" wrap="square" lIns="91425" tIns="45700" rIns="91425" bIns="45700" anchor="t" anchorCtr="0">
            <a:normAutofit/>
          </a:bodyPr>
          <a:lstStyle/>
          <a:p>
            <a:pPr marL="228600" lvl="0" indent="-228600" algn="l" rtl="0">
              <a:lnSpc>
                <a:spcPct val="80000"/>
              </a:lnSpc>
              <a:spcBef>
                <a:spcPts val="0"/>
              </a:spcBef>
              <a:spcAft>
                <a:spcPts val="0"/>
              </a:spcAft>
              <a:buClr>
                <a:schemeClr val="lt1"/>
              </a:buClr>
              <a:buSzPts val="2800"/>
              <a:buChar char="•"/>
            </a:pPr>
            <a:r>
              <a:rPr lang="en-US">
                <a:solidFill>
                  <a:schemeClr val="lt1"/>
                </a:solidFill>
                <a:highlight>
                  <a:srgbClr val="FF0000"/>
                </a:highlight>
              </a:rPr>
              <a:t>Needs</a:t>
            </a:r>
            <a:r>
              <a:rPr lang="en-US"/>
              <a:t> &gt;&gt;&gt; </a:t>
            </a:r>
            <a:r>
              <a:rPr lang="en-US">
                <a:highlight>
                  <a:srgbClr val="00FF00"/>
                </a:highlight>
              </a:rPr>
              <a:t>resources</a:t>
            </a:r>
            <a:endParaRPr/>
          </a:p>
          <a:p>
            <a:pPr marL="228600" lvl="0" indent="-228600" algn="l" rtl="0">
              <a:lnSpc>
                <a:spcPct val="80000"/>
              </a:lnSpc>
              <a:spcBef>
                <a:spcPts val="1680"/>
              </a:spcBef>
              <a:spcAft>
                <a:spcPts val="0"/>
              </a:spcAft>
              <a:buClr>
                <a:schemeClr val="dk1"/>
              </a:buClr>
              <a:buSzPts val="2800"/>
              <a:buChar char="•"/>
            </a:pPr>
            <a:r>
              <a:rPr lang="en-US"/>
              <a:t>Necessity of categorization to ensure the greatest good to the greatest number</a:t>
            </a:r>
            <a:endParaRPr/>
          </a:p>
          <a:p>
            <a:pPr marL="228600" lvl="0" indent="-228600" algn="l" rtl="0">
              <a:lnSpc>
                <a:spcPct val="80000"/>
              </a:lnSpc>
              <a:spcBef>
                <a:spcPts val="1680"/>
              </a:spcBef>
              <a:spcAft>
                <a:spcPts val="0"/>
              </a:spcAft>
              <a:buClr>
                <a:schemeClr val="dk1"/>
              </a:buClr>
              <a:buSzPts val="2800"/>
              <a:buChar char="•"/>
            </a:pPr>
            <a:r>
              <a:rPr lang="en-US"/>
              <a:t>Ensures most efficient use of limited resources</a:t>
            </a:r>
            <a:endParaRPr/>
          </a:p>
          <a:p>
            <a:pPr marL="228600" lvl="0" indent="-228600" algn="l" rtl="0">
              <a:lnSpc>
                <a:spcPct val="80000"/>
              </a:lnSpc>
              <a:spcBef>
                <a:spcPts val="1680"/>
              </a:spcBef>
              <a:spcAft>
                <a:spcPts val="0"/>
              </a:spcAft>
              <a:buClr>
                <a:schemeClr val="dk1"/>
              </a:buClr>
              <a:buSzPts val="2800"/>
              <a:buChar char="•"/>
            </a:pPr>
            <a:r>
              <a:rPr lang="en-US"/>
              <a:t>Quick and limited assessment of victims</a:t>
            </a:r>
            <a:endParaRPr/>
          </a:p>
          <a:p>
            <a:pPr marL="685800" lvl="1" indent="-228600" algn="l" rtl="0">
              <a:lnSpc>
                <a:spcPct val="105000"/>
              </a:lnSpc>
              <a:spcBef>
                <a:spcPts val="720"/>
              </a:spcBef>
              <a:spcAft>
                <a:spcPts val="0"/>
              </a:spcAft>
              <a:buClr>
                <a:srgbClr val="0070C0"/>
              </a:buClr>
              <a:buSzPts val="2400"/>
              <a:buChar char="•"/>
            </a:pPr>
            <a:r>
              <a:rPr lang="en-US">
                <a:solidFill>
                  <a:srgbClr val="0070C0"/>
                </a:solidFill>
              </a:rPr>
              <a:t>Determine priority of treatment for survivable injuries</a:t>
            </a:r>
            <a:endParaRPr/>
          </a:p>
          <a:p>
            <a:pPr marL="685800" lvl="1" indent="-228600" algn="l" rtl="0">
              <a:lnSpc>
                <a:spcPct val="105000"/>
              </a:lnSpc>
              <a:spcBef>
                <a:spcPts val="120"/>
              </a:spcBef>
              <a:spcAft>
                <a:spcPts val="0"/>
              </a:spcAft>
              <a:buClr>
                <a:srgbClr val="0070C0"/>
              </a:buClr>
              <a:buSzPts val="2400"/>
              <a:buChar char="•"/>
            </a:pPr>
            <a:r>
              <a:rPr lang="en-US">
                <a:solidFill>
                  <a:srgbClr val="0070C0"/>
                </a:solidFill>
              </a:rPr>
              <a:t>“Golden hour” vs. “The 10 platinum minutes”</a:t>
            </a:r>
            <a:endParaRPr/>
          </a:p>
          <a:p>
            <a:pPr marL="228600" lvl="0" indent="-228600" algn="l" rtl="0">
              <a:lnSpc>
                <a:spcPct val="80000"/>
              </a:lnSpc>
              <a:spcBef>
                <a:spcPts val="1680"/>
              </a:spcBef>
              <a:spcAft>
                <a:spcPts val="0"/>
              </a:spcAft>
              <a:buClr>
                <a:schemeClr val="dk1"/>
              </a:buClr>
              <a:buSzPts val="2800"/>
              <a:buChar char="•"/>
            </a:pPr>
            <a:r>
              <a:rPr lang="en-US"/>
              <a:t>Primary triage concerned only with clinical condition regardless of age</a:t>
            </a:r>
            <a:endParaRPr/>
          </a:p>
        </p:txBody>
      </p:sp>
      <p:pic>
        <p:nvPicPr>
          <p:cNvPr id="537" name="Google Shape;537;p34" descr="A blue sign with white text&#10;&#10;Description automatically generated with medium confidence"/>
          <p:cNvPicPr preferRelativeResize="0"/>
          <p:nvPr/>
        </p:nvPicPr>
        <p:blipFill rotWithShape="1">
          <a:blip r:embed="rId3">
            <a:alphaModFix/>
          </a:blip>
          <a:srcRect/>
          <a:stretch/>
        </p:blipFill>
        <p:spPr>
          <a:xfrm>
            <a:off x="374766" y="5969114"/>
            <a:ext cx="1520852" cy="643864"/>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43"/>
        <p:cNvGrpSpPr/>
        <p:nvPr/>
      </p:nvGrpSpPr>
      <p:grpSpPr>
        <a:xfrm>
          <a:off x="0" y="0"/>
          <a:ext cx="0" cy="0"/>
          <a:chOff x="0" y="0"/>
          <a:chExt cx="0" cy="0"/>
        </a:xfrm>
      </p:grpSpPr>
      <p:sp>
        <p:nvSpPr>
          <p:cNvPr id="544" name="Google Shape;544;p35"/>
          <p:cNvSpPr txBox="1">
            <a:spLocks noGrp="1"/>
          </p:cNvSpPr>
          <p:nvPr>
            <p:ph type="title" idx="4294967295"/>
          </p:nvPr>
        </p:nvSpPr>
        <p:spPr>
          <a:xfrm>
            <a:off x="2209800" y="277813"/>
            <a:ext cx="7543800" cy="1143000"/>
          </a:xfrm>
          <a:prstGeom prst="rect">
            <a:avLst/>
          </a:prstGeom>
          <a:noFill/>
          <a:ln>
            <a:noFill/>
          </a:ln>
        </p:spPr>
        <p:txBody>
          <a:bodyPr spcFirstLastPara="1" wrap="square" lIns="90475" tIns="44450" rIns="90475" bIns="44450" anchor="ctr" anchorCtr="0">
            <a:normAutofit/>
          </a:bodyPr>
          <a:lstStyle/>
          <a:p>
            <a:pPr marL="0" lvl="0" indent="0" algn="ctr" rtl="0">
              <a:lnSpc>
                <a:spcPct val="90000"/>
              </a:lnSpc>
              <a:spcBef>
                <a:spcPts val="0"/>
              </a:spcBef>
              <a:spcAft>
                <a:spcPts val="0"/>
              </a:spcAft>
              <a:buClr>
                <a:srgbClr val="151516"/>
              </a:buClr>
              <a:buSzPts val="4000"/>
              <a:buFont typeface="Arial"/>
              <a:buNone/>
            </a:pPr>
            <a:r>
              <a:rPr lang="en-US" sz="4000">
                <a:solidFill>
                  <a:srgbClr val="151516"/>
                </a:solidFill>
              </a:rPr>
              <a:t>TRIAGE </a:t>
            </a:r>
            <a:endParaRPr/>
          </a:p>
        </p:txBody>
      </p:sp>
      <p:sp>
        <p:nvSpPr>
          <p:cNvPr id="545" name="Google Shape;545;p35"/>
          <p:cNvSpPr txBox="1">
            <a:spLocks noGrp="1"/>
          </p:cNvSpPr>
          <p:nvPr>
            <p:ph type="body" idx="4294967295"/>
          </p:nvPr>
        </p:nvSpPr>
        <p:spPr>
          <a:xfrm>
            <a:off x="1340069" y="1420813"/>
            <a:ext cx="10126718" cy="4994275"/>
          </a:xfrm>
          <a:prstGeom prst="rect">
            <a:avLst/>
          </a:prstGeom>
          <a:noFill/>
          <a:ln>
            <a:noFill/>
          </a:ln>
        </p:spPr>
        <p:txBody>
          <a:bodyPr spcFirstLastPara="1" wrap="square" lIns="90475" tIns="44450" rIns="90475" bIns="44450" anchor="t" anchorCtr="0">
            <a:normAutofit/>
          </a:bodyPr>
          <a:lstStyle/>
          <a:p>
            <a:pPr marL="228600" lvl="0" indent="-228600" algn="l" rtl="0">
              <a:lnSpc>
                <a:spcPct val="135000"/>
              </a:lnSpc>
              <a:spcBef>
                <a:spcPts val="0"/>
              </a:spcBef>
              <a:spcAft>
                <a:spcPts val="0"/>
              </a:spcAft>
              <a:buClr>
                <a:schemeClr val="dk1"/>
              </a:buClr>
              <a:buSzPts val="2600"/>
              <a:buChar char="•"/>
            </a:pPr>
            <a:r>
              <a:rPr lang="en-US" sz="2600"/>
              <a:t>Emotional and psychological stress can be confused with medical disease</a:t>
            </a:r>
            <a:endParaRPr/>
          </a:p>
          <a:p>
            <a:pPr marL="228600" lvl="0" indent="-228600" algn="l" rtl="0">
              <a:lnSpc>
                <a:spcPct val="135000"/>
              </a:lnSpc>
              <a:spcBef>
                <a:spcPts val="1300"/>
              </a:spcBef>
              <a:spcAft>
                <a:spcPts val="0"/>
              </a:spcAft>
              <a:buClr>
                <a:schemeClr val="dk1"/>
              </a:buClr>
              <a:buSzPts val="2600"/>
              <a:buChar char="•"/>
            </a:pPr>
            <a:r>
              <a:rPr lang="en-US" sz="2600"/>
              <a:t>START </a:t>
            </a:r>
            <a:r>
              <a:rPr lang="en-US" sz="2400"/>
              <a:t>(Simple Triage and Rapid Treatment)</a:t>
            </a:r>
            <a:r>
              <a:rPr lang="en-US" sz="2600"/>
              <a:t>: focus on objective signs in patients &gt; 8 yrs</a:t>
            </a:r>
            <a:endParaRPr sz="2600"/>
          </a:p>
          <a:p>
            <a:pPr marL="228600" lvl="0" indent="-228600" algn="l" rtl="0">
              <a:lnSpc>
                <a:spcPct val="135000"/>
              </a:lnSpc>
              <a:spcBef>
                <a:spcPts val="1300"/>
              </a:spcBef>
              <a:spcAft>
                <a:spcPts val="0"/>
              </a:spcAft>
              <a:buClr>
                <a:schemeClr val="dk1"/>
              </a:buClr>
              <a:buSzPts val="2600"/>
              <a:buChar char="•"/>
            </a:pPr>
            <a:r>
              <a:rPr lang="en-US" sz="2600"/>
              <a:t>Psychologically affected casualties triaged as “minimal”</a:t>
            </a:r>
            <a:endParaRPr/>
          </a:p>
          <a:p>
            <a:pPr marL="228600" lvl="0" indent="-228600" algn="l" rtl="0">
              <a:lnSpc>
                <a:spcPct val="135000"/>
              </a:lnSpc>
              <a:spcBef>
                <a:spcPts val="1300"/>
              </a:spcBef>
              <a:spcAft>
                <a:spcPts val="0"/>
              </a:spcAft>
              <a:buClr>
                <a:schemeClr val="dk1"/>
              </a:buClr>
              <a:buSzPts val="2600"/>
              <a:buChar char="•"/>
            </a:pPr>
            <a:r>
              <a:rPr lang="en-US" sz="2600"/>
              <a:t>Unique issues with children</a:t>
            </a:r>
            <a:endParaRPr/>
          </a:p>
        </p:txBody>
      </p:sp>
      <p:pic>
        <p:nvPicPr>
          <p:cNvPr id="546" name="Google Shape;546;p35" descr="A blue sign with white text&#10;&#10;Description automatically generated with medium confidence"/>
          <p:cNvPicPr preferRelativeResize="0"/>
          <p:nvPr/>
        </p:nvPicPr>
        <p:blipFill rotWithShape="1">
          <a:blip r:embed="rId3">
            <a:alphaModFix/>
          </a:blip>
          <a:srcRect/>
          <a:stretch/>
        </p:blipFill>
        <p:spPr>
          <a:xfrm>
            <a:off x="374766" y="5969114"/>
            <a:ext cx="1520852" cy="643864"/>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Shape 554"/>
        <p:cNvGrpSpPr/>
        <p:nvPr/>
      </p:nvGrpSpPr>
      <p:grpSpPr>
        <a:xfrm>
          <a:off x="0" y="0"/>
          <a:ext cx="0" cy="0"/>
          <a:chOff x="0" y="0"/>
          <a:chExt cx="0" cy="0"/>
        </a:xfrm>
      </p:grpSpPr>
      <p:sp>
        <p:nvSpPr>
          <p:cNvPr id="555" name="Google Shape;555;p36"/>
          <p:cNvSpPr txBox="1">
            <a:spLocks noGrp="1"/>
          </p:cNvSpPr>
          <p:nvPr>
            <p:ph type="title" idx="4294967295"/>
          </p:nvPr>
        </p:nvSpPr>
        <p:spPr>
          <a:xfrm>
            <a:off x="2209800" y="277813"/>
            <a:ext cx="7543800" cy="1143000"/>
          </a:xfrm>
          <a:prstGeom prst="rect">
            <a:avLst/>
          </a:prstGeom>
          <a:noFill/>
          <a:ln>
            <a:noFill/>
          </a:ln>
        </p:spPr>
        <p:txBody>
          <a:bodyPr spcFirstLastPara="1" wrap="square" lIns="92075" tIns="46025" rIns="92075" bIns="46025" anchor="ctr" anchorCtr="0">
            <a:normAutofit/>
          </a:bodyPr>
          <a:lstStyle/>
          <a:p>
            <a:pPr marL="0" lvl="0" indent="0" algn="ctr" rtl="0">
              <a:lnSpc>
                <a:spcPct val="90000"/>
              </a:lnSpc>
              <a:spcBef>
                <a:spcPts val="0"/>
              </a:spcBef>
              <a:spcAft>
                <a:spcPts val="0"/>
              </a:spcAft>
              <a:buClr>
                <a:srgbClr val="151516"/>
              </a:buClr>
              <a:buSzPts val="5400"/>
              <a:buFont typeface="Arial"/>
              <a:buNone/>
            </a:pPr>
            <a:r>
              <a:rPr lang="en-US" sz="5400">
                <a:solidFill>
                  <a:srgbClr val="151516"/>
                </a:solidFill>
              </a:rPr>
              <a:t>START TRIAGE</a:t>
            </a:r>
            <a:endParaRPr/>
          </a:p>
        </p:txBody>
      </p:sp>
      <p:graphicFrame>
        <p:nvGraphicFramePr>
          <p:cNvPr id="556" name="Google Shape;556;p36"/>
          <p:cNvGraphicFramePr/>
          <p:nvPr/>
        </p:nvGraphicFramePr>
        <p:xfrm>
          <a:off x="2590800" y="1981200"/>
          <a:ext cx="6934200" cy="4156100"/>
        </p:xfrm>
        <a:graphic>
          <a:graphicData uri="http://schemas.openxmlformats.org/drawingml/2006/table">
            <a:tbl>
              <a:tblPr firstRow="1" bandRow="1">
                <a:noFill/>
                <a:tableStyleId>{87E67E6B-C2FF-4150-9008-3EFBECE1B09E}</a:tableStyleId>
              </a:tblPr>
              <a:tblGrid>
                <a:gridCol w="3124200">
                  <a:extLst>
                    <a:ext uri="{9D8B030D-6E8A-4147-A177-3AD203B41FA5}">
                      <a16:colId xmlns:a16="http://schemas.microsoft.com/office/drawing/2014/main" val="20000"/>
                    </a:ext>
                  </a:extLst>
                </a:gridCol>
                <a:gridCol w="3810000">
                  <a:extLst>
                    <a:ext uri="{9D8B030D-6E8A-4147-A177-3AD203B41FA5}">
                      <a16:colId xmlns:a16="http://schemas.microsoft.com/office/drawing/2014/main" val="20001"/>
                    </a:ext>
                  </a:extLst>
                </a:gridCol>
              </a:tblGrid>
              <a:tr h="579200">
                <a:tc gridSpan="2">
                  <a:txBody>
                    <a:bodyPr/>
                    <a:lstStyle/>
                    <a:p>
                      <a:pPr marL="0" marR="0" lvl="0" indent="0" algn="l" rtl="0">
                        <a:lnSpc>
                          <a:spcPct val="100000"/>
                        </a:lnSpc>
                        <a:spcBef>
                          <a:spcPts val="0"/>
                        </a:spcBef>
                        <a:spcAft>
                          <a:spcPts val="0"/>
                        </a:spcAft>
                        <a:buClr>
                          <a:srgbClr val="000000"/>
                        </a:buClr>
                        <a:buSzPts val="3200"/>
                        <a:buFont typeface="Arial"/>
                        <a:buNone/>
                      </a:pPr>
                      <a:r>
                        <a:rPr lang="en-US" sz="3200" b="0" u="none" strike="noStrike" cap="none">
                          <a:solidFill>
                            <a:schemeClr val="lt1"/>
                          </a:solidFill>
                        </a:rPr>
                        <a:t>Classification Categories</a:t>
                      </a:r>
                      <a:endParaRPr sz="3200" b="0" u="none" strike="noStrike" cap="none">
                        <a:solidFill>
                          <a:schemeClr val="lt1"/>
                        </a:solidFill>
                      </a:endParaRPr>
                    </a:p>
                  </a:txBody>
                  <a:tcPr marL="91450" marR="91450" marT="45725" marB="45725"/>
                </a:tc>
                <a:tc hMerge="1">
                  <a:txBody>
                    <a:bodyPr/>
                    <a:lstStyle/>
                    <a:p>
                      <a:endParaRPr lang="en-US"/>
                    </a:p>
                  </a:txBody>
                  <a:tcPr/>
                </a:tc>
                <a:extLst>
                  <a:ext uri="{0D108BD9-81ED-4DB2-BD59-A6C34878D82A}">
                    <a16:rowId xmlns:a16="http://schemas.microsoft.com/office/drawing/2014/main" val="10000"/>
                  </a:ext>
                </a:extLst>
              </a:tr>
              <a:tr h="894225">
                <a:tc>
                  <a:txBody>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5C8E26"/>
                          </a:solidFill>
                        </a:rPr>
                        <a:t>Green</a:t>
                      </a:r>
                      <a:r>
                        <a:rPr lang="en-US" sz="2400" u="none" strike="noStrike" cap="none"/>
                        <a:t> or “minimal”</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a:t>“Walking wounded” – Victims who can relocate on their own</a:t>
                      </a:r>
                      <a:endParaRPr sz="1400" u="none" strike="noStrike" cap="none"/>
                    </a:p>
                  </a:txBody>
                  <a:tcPr marL="91450" marR="91450" marT="45725" marB="45725"/>
                </a:tc>
                <a:extLst>
                  <a:ext uri="{0D108BD9-81ED-4DB2-BD59-A6C34878D82A}">
                    <a16:rowId xmlns:a16="http://schemas.microsoft.com/office/drawing/2014/main" val="10001"/>
                  </a:ext>
                </a:extLst>
              </a:tr>
              <a:tr h="894225">
                <a:tc>
                  <a:txBody>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FFC000"/>
                          </a:solidFill>
                        </a:rPr>
                        <a:t>Yellow</a:t>
                      </a:r>
                      <a:r>
                        <a:rPr lang="en-US" sz="2400" u="none" strike="noStrike" cap="none"/>
                        <a:t> or “delayed”</a:t>
                      </a:r>
                      <a:endParaRPr sz="2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a:t>Injured who are not able to relocate on their own</a:t>
                      </a:r>
                      <a:endParaRPr sz="2000" u="none" strike="noStrike" cap="none"/>
                    </a:p>
                  </a:txBody>
                  <a:tcPr marL="91450" marR="91450" marT="45725" marB="45725"/>
                </a:tc>
                <a:extLst>
                  <a:ext uri="{0D108BD9-81ED-4DB2-BD59-A6C34878D82A}">
                    <a16:rowId xmlns:a16="http://schemas.microsoft.com/office/drawing/2014/main" val="10002"/>
                  </a:ext>
                </a:extLst>
              </a:tr>
              <a:tr h="894225">
                <a:tc>
                  <a:txBody>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C00000"/>
                          </a:solidFill>
                        </a:rPr>
                        <a:t>Red</a:t>
                      </a:r>
                      <a:r>
                        <a:rPr lang="en-US" sz="2400" u="none" strike="noStrike" cap="none"/>
                        <a:t> or “immediate”</a:t>
                      </a:r>
                      <a:endParaRPr sz="2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a:t>Injured who need immediate attention or evacuation</a:t>
                      </a:r>
                      <a:endParaRPr sz="2000" u="none" strike="noStrike" cap="none"/>
                    </a:p>
                  </a:txBody>
                  <a:tcPr marL="91450" marR="91450" marT="45725" marB="45725"/>
                </a:tc>
                <a:extLst>
                  <a:ext uri="{0D108BD9-81ED-4DB2-BD59-A6C34878D82A}">
                    <a16:rowId xmlns:a16="http://schemas.microsoft.com/office/drawing/2014/main" val="10003"/>
                  </a:ext>
                </a:extLst>
              </a:tr>
              <a:tr h="894225">
                <a:tc>
                  <a:txBody>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t>Black</a:t>
                      </a:r>
                      <a:r>
                        <a:rPr lang="en-US" sz="1800" u="none" strike="noStrike" cap="none"/>
                        <a:t> </a:t>
                      </a:r>
                      <a:r>
                        <a:rPr lang="en-US" sz="2400" u="none" strike="noStrike" cap="none"/>
                        <a:t>or “expectant”</a:t>
                      </a:r>
                      <a:endParaRPr sz="2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a:t>Cannot be saved</a:t>
                      </a:r>
                      <a:endParaRPr sz="2000" u="none" strike="noStrike" cap="none"/>
                    </a:p>
                  </a:txBody>
                  <a:tcPr marL="91450" marR="91450" marT="45725" marB="45725"/>
                </a:tc>
                <a:extLst>
                  <a:ext uri="{0D108BD9-81ED-4DB2-BD59-A6C34878D82A}">
                    <a16:rowId xmlns:a16="http://schemas.microsoft.com/office/drawing/2014/main" val="10004"/>
                  </a:ext>
                </a:extLst>
              </a:tr>
            </a:tbl>
          </a:graphicData>
        </a:graphic>
      </p:graphicFrame>
      <p:pic>
        <p:nvPicPr>
          <p:cNvPr id="557" name="Google Shape;557;p36" descr="A blue sign with white text&#10;&#10;Description automatically generated with medium confidence"/>
          <p:cNvPicPr preferRelativeResize="0"/>
          <p:nvPr/>
        </p:nvPicPr>
        <p:blipFill rotWithShape="1">
          <a:blip r:embed="rId3">
            <a:alphaModFix/>
          </a:blip>
          <a:srcRect/>
          <a:stretch/>
        </p:blipFill>
        <p:spPr>
          <a:xfrm>
            <a:off x="374766" y="5969114"/>
            <a:ext cx="1520852" cy="643864"/>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Shape 562"/>
        <p:cNvGrpSpPr/>
        <p:nvPr/>
      </p:nvGrpSpPr>
      <p:grpSpPr>
        <a:xfrm>
          <a:off x="0" y="0"/>
          <a:ext cx="0" cy="0"/>
          <a:chOff x="0" y="0"/>
          <a:chExt cx="0" cy="0"/>
        </a:xfrm>
      </p:grpSpPr>
      <p:grpSp>
        <p:nvGrpSpPr>
          <p:cNvPr id="563" name="Google Shape;563;p37"/>
          <p:cNvGrpSpPr/>
          <p:nvPr/>
        </p:nvGrpSpPr>
        <p:grpSpPr>
          <a:xfrm>
            <a:off x="2286521" y="1600196"/>
            <a:ext cx="7771878" cy="4391237"/>
            <a:chOff x="521" y="304796"/>
            <a:chExt cx="7771878" cy="4391237"/>
          </a:xfrm>
        </p:grpSpPr>
        <p:sp>
          <p:nvSpPr>
            <p:cNvPr id="564" name="Google Shape;564;p37"/>
            <p:cNvSpPr/>
            <p:nvPr/>
          </p:nvSpPr>
          <p:spPr>
            <a:xfrm>
              <a:off x="6589994" y="3093191"/>
              <a:ext cx="91440" cy="466679"/>
            </a:xfrm>
            <a:custGeom>
              <a:avLst/>
              <a:gdLst/>
              <a:ahLst/>
              <a:cxnLst/>
              <a:rect l="l" t="t" r="r" b="b"/>
              <a:pathLst>
                <a:path w="120000" h="120000" extrusionOk="0">
                  <a:moveTo>
                    <a:pt x="60684" y="0"/>
                  </a:moveTo>
                  <a:lnTo>
                    <a:pt x="60684" y="58649"/>
                  </a:lnTo>
                  <a:lnTo>
                    <a:pt x="60000" y="58649"/>
                  </a:lnTo>
                  <a:lnTo>
                    <a:pt x="60000" y="120000"/>
                  </a:lnTo>
                </a:path>
              </a:pathLst>
            </a:custGeom>
            <a:noFill/>
            <a:ln w="12700" cap="flat" cmpd="sng">
              <a:solidFill>
                <a:srgbClr val="016070"/>
              </a:solidFill>
              <a:prstDash val="solid"/>
              <a:miter lim="800000"/>
              <a:headEnd type="none" w="sm" len="sm"/>
              <a:tailEnd type="none" w="sm" len="sm"/>
            </a:ln>
          </p:spPr>
        </p:sp>
        <p:sp>
          <p:nvSpPr>
            <p:cNvPr id="565" name="Google Shape;565;p37"/>
            <p:cNvSpPr/>
            <p:nvPr/>
          </p:nvSpPr>
          <p:spPr>
            <a:xfrm>
              <a:off x="3937645" y="1440959"/>
              <a:ext cx="2698591" cy="516068"/>
            </a:xfrm>
            <a:custGeom>
              <a:avLst/>
              <a:gdLst/>
              <a:ahLst/>
              <a:cxnLst/>
              <a:rect l="l" t="t" r="r" b="b"/>
              <a:pathLst>
                <a:path w="120000" h="120000" extrusionOk="0">
                  <a:moveTo>
                    <a:pt x="0" y="0"/>
                  </a:moveTo>
                  <a:lnTo>
                    <a:pt x="0" y="64520"/>
                  </a:lnTo>
                  <a:lnTo>
                    <a:pt x="120000" y="64520"/>
                  </a:lnTo>
                  <a:lnTo>
                    <a:pt x="120000" y="120000"/>
                  </a:lnTo>
                </a:path>
              </a:pathLst>
            </a:custGeom>
            <a:noFill/>
            <a:ln w="12700" cap="flat" cmpd="sng">
              <a:solidFill>
                <a:srgbClr val="005363"/>
              </a:solidFill>
              <a:prstDash val="solid"/>
              <a:miter lim="800000"/>
              <a:headEnd type="none" w="sm" len="sm"/>
              <a:tailEnd type="none" w="sm" len="sm"/>
            </a:ln>
          </p:spPr>
        </p:sp>
        <p:sp>
          <p:nvSpPr>
            <p:cNvPr id="566" name="Google Shape;566;p37"/>
            <p:cNvSpPr/>
            <p:nvPr/>
          </p:nvSpPr>
          <p:spPr>
            <a:xfrm>
              <a:off x="3840480" y="3082681"/>
              <a:ext cx="91440" cy="477188"/>
            </a:xfrm>
            <a:custGeom>
              <a:avLst/>
              <a:gdLst/>
              <a:ahLst/>
              <a:cxnLst/>
              <a:rect l="l" t="t" r="r" b="b"/>
              <a:pathLst>
                <a:path w="120000" h="120000" extrusionOk="0">
                  <a:moveTo>
                    <a:pt x="60000" y="0"/>
                  </a:moveTo>
                  <a:lnTo>
                    <a:pt x="60000" y="120000"/>
                  </a:lnTo>
                </a:path>
              </a:pathLst>
            </a:custGeom>
            <a:noFill/>
            <a:ln w="12700" cap="flat" cmpd="sng">
              <a:solidFill>
                <a:srgbClr val="016070"/>
              </a:solidFill>
              <a:prstDash val="solid"/>
              <a:miter lim="800000"/>
              <a:headEnd type="none" w="sm" len="sm"/>
              <a:tailEnd type="none" w="sm" len="sm"/>
            </a:ln>
          </p:spPr>
        </p:sp>
        <p:sp>
          <p:nvSpPr>
            <p:cNvPr id="567" name="Google Shape;567;p37"/>
            <p:cNvSpPr/>
            <p:nvPr/>
          </p:nvSpPr>
          <p:spPr>
            <a:xfrm>
              <a:off x="3840480" y="1440959"/>
              <a:ext cx="91440" cy="505558"/>
            </a:xfrm>
            <a:custGeom>
              <a:avLst/>
              <a:gdLst/>
              <a:ahLst/>
              <a:cxnLst/>
              <a:rect l="l" t="t" r="r" b="b"/>
              <a:pathLst>
                <a:path w="120000" h="120000" extrusionOk="0">
                  <a:moveTo>
                    <a:pt x="127513" y="0"/>
                  </a:moveTo>
                  <a:lnTo>
                    <a:pt x="127513" y="63367"/>
                  </a:lnTo>
                  <a:lnTo>
                    <a:pt x="60000" y="63367"/>
                  </a:lnTo>
                  <a:lnTo>
                    <a:pt x="60000" y="120000"/>
                  </a:lnTo>
                </a:path>
              </a:pathLst>
            </a:custGeom>
            <a:noFill/>
            <a:ln w="12700" cap="flat" cmpd="sng">
              <a:solidFill>
                <a:srgbClr val="005363"/>
              </a:solidFill>
              <a:prstDash val="solid"/>
              <a:miter lim="800000"/>
              <a:headEnd type="none" w="sm" len="sm"/>
              <a:tailEnd type="none" w="sm" len="sm"/>
            </a:ln>
          </p:spPr>
        </p:sp>
        <p:sp>
          <p:nvSpPr>
            <p:cNvPr id="568" name="Google Shape;568;p37"/>
            <p:cNvSpPr/>
            <p:nvPr/>
          </p:nvSpPr>
          <p:spPr>
            <a:xfrm>
              <a:off x="1090965" y="3082681"/>
              <a:ext cx="91440" cy="477188"/>
            </a:xfrm>
            <a:custGeom>
              <a:avLst/>
              <a:gdLst/>
              <a:ahLst/>
              <a:cxnLst/>
              <a:rect l="l" t="t" r="r" b="b"/>
              <a:pathLst>
                <a:path w="120000" h="120000" extrusionOk="0">
                  <a:moveTo>
                    <a:pt x="60000" y="0"/>
                  </a:moveTo>
                  <a:lnTo>
                    <a:pt x="60000" y="120000"/>
                  </a:lnTo>
                </a:path>
              </a:pathLst>
            </a:custGeom>
            <a:noFill/>
            <a:ln w="12700" cap="flat" cmpd="sng">
              <a:solidFill>
                <a:srgbClr val="016070"/>
              </a:solidFill>
              <a:prstDash val="solid"/>
              <a:miter lim="800000"/>
              <a:headEnd type="none" w="sm" len="sm"/>
              <a:tailEnd type="none" w="sm" len="sm"/>
            </a:ln>
          </p:spPr>
        </p:sp>
        <p:sp>
          <p:nvSpPr>
            <p:cNvPr id="569" name="Google Shape;569;p37"/>
            <p:cNvSpPr/>
            <p:nvPr/>
          </p:nvSpPr>
          <p:spPr>
            <a:xfrm>
              <a:off x="1136685" y="1440959"/>
              <a:ext cx="2800960" cy="505558"/>
            </a:xfrm>
            <a:custGeom>
              <a:avLst/>
              <a:gdLst/>
              <a:ahLst/>
              <a:cxnLst/>
              <a:rect l="l" t="t" r="r" b="b"/>
              <a:pathLst>
                <a:path w="120000" h="120000" extrusionOk="0">
                  <a:moveTo>
                    <a:pt x="120000" y="0"/>
                  </a:moveTo>
                  <a:lnTo>
                    <a:pt x="120000" y="63367"/>
                  </a:lnTo>
                  <a:lnTo>
                    <a:pt x="0" y="63367"/>
                  </a:lnTo>
                  <a:lnTo>
                    <a:pt x="0" y="120000"/>
                  </a:lnTo>
                </a:path>
              </a:pathLst>
            </a:custGeom>
            <a:noFill/>
            <a:ln w="12700" cap="flat" cmpd="sng">
              <a:solidFill>
                <a:srgbClr val="005363"/>
              </a:solidFill>
              <a:prstDash val="solid"/>
              <a:miter lim="800000"/>
              <a:headEnd type="none" w="sm" len="sm"/>
              <a:tailEnd type="none" w="sm" len="sm"/>
            </a:ln>
          </p:spPr>
        </p:sp>
        <p:sp>
          <p:nvSpPr>
            <p:cNvPr id="570" name="Google Shape;570;p37"/>
            <p:cNvSpPr/>
            <p:nvPr/>
          </p:nvSpPr>
          <p:spPr>
            <a:xfrm>
              <a:off x="2286005" y="304796"/>
              <a:ext cx="3303280" cy="1136163"/>
            </a:xfrm>
            <a:prstGeom prst="rect">
              <a:avLst/>
            </a:prstGeom>
            <a:solidFill>
              <a:srgbClr val="00B050"/>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1" name="Google Shape;571;p37"/>
            <p:cNvSpPr txBox="1"/>
            <p:nvPr/>
          </p:nvSpPr>
          <p:spPr>
            <a:xfrm>
              <a:off x="2286005" y="304796"/>
              <a:ext cx="3303280" cy="1136163"/>
            </a:xfrm>
            <a:prstGeom prst="rect">
              <a:avLst/>
            </a:prstGeom>
            <a:noFill/>
            <a:ln>
              <a:noFill/>
            </a:ln>
          </p:spPr>
          <p:txBody>
            <a:bodyPr spcFirstLastPara="1" wrap="square" lIns="17775" tIns="17775" rIns="17775" bIns="17775" anchor="ctr" anchorCtr="0">
              <a:noAutofit/>
            </a:bodyPr>
            <a:lstStyle/>
            <a:p>
              <a:pPr marL="0" marR="0" lvl="0" indent="0" algn="ctr" rtl="0">
                <a:lnSpc>
                  <a:spcPct val="90000"/>
                </a:lnSpc>
                <a:spcBef>
                  <a:spcPts val="0"/>
                </a:spcBef>
                <a:spcAft>
                  <a:spcPts val="0"/>
                </a:spcAft>
                <a:buClr>
                  <a:schemeClr val="lt1"/>
                </a:buClr>
                <a:buSzPts val="2800"/>
                <a:buFont typeface="Arial"/>
                <a:buNone/>
              </a:pPr>
              <a:r>
                <a:rPr lang="en-US" sz="2800" b="1" i="0" u="none" strike="noStrike" cap="none">
                  <a:solidFill>
                    <a:schemeClr val="lt1"/>
                  </a:solidFill>
                  <a:latin typeface="Arial"/>
                  <a:ea typeface="Arial"/>
                  <a:cs typeface="Arial"/>
                  <a:sym typeface="Arial"/>
                </a:rPr>
                <a:t>Respiratory Status</a:t>
              </a:r>
              <a:endParaRPr sz="1400" b="0" i="0" u="none" strike="noStrike" cap="none">
                <a:solidFill>
                  <a:srgbClr val="000000"/>
                </a:solidFill>
                <a:latin typeface="Arial"/>
                <a:ea typeface="Arial"/>
                <a:cs typeface="Arial"/>
                <a:sym typeface="Arial"/>
              </a:endParaRPr>
            </a:p>
          </p:txBody>
        </p:sp>
        <p:sp>
          <p:nvSpPr>
            <p:cNvPr id="572" name="Google Shape;572;p37"/>
            <p:cNvSpPr/>
            <p:nvPr/>
          </p:nvSpPr>
          <p:spPr>
            <a:xfrm>
              <a:off x="521" y="1946518"/>
              <a:ext cx="2272326" cy="1136163"/>
            </a:xfrm>
            <a:prstGeom prst="rect">
              <a:avLst/>
            </a:prstGeom>
            <a:solidFill>
              <a:srgbClr val="056A7D"/>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3" name="Google Shape;573;p37"/>
            <p:cNvSpPr txBox="1"/>
            <p:nvPr/>
          </p:nvSpPr>
          <p:spPr>
            <a:xfrm>
              <a:off x="521" y="1946518"/>
              <a:ext cx="2272326" cy="1136163"/>
            </a:xfrm>
            <a:prstGeom prst="rect">
              <a:avLst/>
            </a:prstGeom>
            <a:noFill/>
            <a:ln>
              <a:noFill/>
            </a:ln>
          </p:spPr>
          <p:txBody>
            <a:bodyPr spcFirstLastPara="1" wrap="square" lIns="17775" tIns="17775" rIns="17775" bIns="17775" anchor="ctr" anchorCtr="0">
              <a:noAutofit/>
            </a:bodyPr>
            <a:lstStyle/>
            <a:p>
              <a:pPr marL="0" marR="0" lvl="0" indent="0" algn="ctr" rtl="0">
                <a:lnSpc>
                  <a:spcPct val="90000"/>
                </a:lnSpc>
                <a:spcBef>
                  <a:spcPts val="0"/>
                </a:spcBef>
                <a:spcAft>
                  <a:spcPts val="0"/>
                </a:spcAft>
                <a:buClr>
                  <a:schemeClr val="lt1"/>
                </a:buClr>
                <a:buSzPts val="2800"/>
                <a:buFont typeface="Arial"/>
                <a:buNone/>
              </a:pPr>
              <a:r>
                <a:rPr lang="en-US" sz="2800" b="0" i="0" u="none" strike="noStrike" cap="none">
                  <a:solidFill>
                    <a:schemeClr val="lt1"/>
                  </a:solidFill>
                  <a:latin typeface="Arial"/>
                  <a:ea typeface="Arial"/>
                  <a:cs typeface="Arial"/>
                  <a:sym typeface="Arial"/>
                </a:rPr>
                <a:t>No respiratory efforts </a:t>
              </a:r>
              <a:endParaRPr sz="1400" b="0" i="0" u="none" strike="noStrike" cap="none">
                <a:solidFill>
                  <a:srgbClr val="000000"/>
                </a:solidFill>
                <a:latin typeface="Arial"/>
                <a:ea typeface="Arial"/>
                <a:cs typeface="Arial"/>
                <a:sym typeface="Arial"/>
              </a:endParaRPr>
            </a:p>
          </p:txBody>
        </p:sp>
        <p:sp>
          <p:nvSpPr>
            <p:cNvPr id="574" name="Google Shape;574;p37"/>
            <p:cNvSpPr/>
            <p:nvPr/>
          </p:nvSpPr>
          <p:spPr>
            <a:xfrm>
              <a:off x="521" y="3559870"/>
              <a:ext cx="2272326" cy="1136163"/>
            </a:xfrm>
            <a:prstGeom prst="rect">
              <a:avLst/>
            </a:prstGeom>
            <a:solidFill>
              <a:srgbClr val="000000"/>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5" name="Google Shape;575;p37"/>
            <p:cNvSpPr txBox="1"/>
            <p:nvPr/>
          </p:nvSpPr>
          <p:spPr>
            <a:xfrm>
              <a:off x="521" y="3559870"/>
              <a:ext cx="2272326" cy="1136163"/>
            </a:xfrm>
            <a:prstGeom prst="rect">
              <a:avLst/>
            </a:prstGeom>
            <a:noFill/>
            <a:ln>
              <a:noFill/>
            </a:ln>
          </p:spPr>
          <p:txBody>
            <a:bodyPr spcFirstLastPara="1" wrap="square" lIns="17775" tIns="17775" rIns="17775" bIns="17775" anchor="ctr" anchorCtr="0">
              <a:noAutofit/>
            </a:bodyPr>
            <a:lstStyle/>
            <a:p>
              <a:pPr marL="0" marR="0" lvl="0" indent="0" algn="ctr" rtl="0">
                <a:lnSpc>
                  <a:spcPct val="90000"/>
                </a:lnSpc>
                <a:spcBef>
                  <a:spcPts val="0"/>
                </a:spcBef>
                <a:spcAft>
                  <a:spcPts val="0"/>
                </a:spcAft>
                <a:buClr>
                  <a:schemeClr val="lt1"/>
                </a:buClr>
                <a:buSzPts val="2800"/>
                <a:buFont typeface="Arial"/>
                <a:buNone/>
              </a:pPr>
              <a:r>
                <a:rPr lang="en-US" sz="2800" b="1" i="0" u="none" strike="noStrike" cap="none">
                  <a:solidFill>
                    <a:schemeClr val="lt1"/>
                  </a:solidFill>
                  <a:latin typeface="Arial"/>
                  <a:ea typeface="Arial"/>
                  <a:cs typeface="Arial"/>
                  <a:sym typeface="Arial"/>
                </a:rPr>
                <a:t>Expectant</a:t>
              </a:r>
              <a:endParaRPr sz="1400" b="0" i="0" u="none" strike="noStrike" cap="none">
                <a:solidFill>
                  <a:srgbClr val="000000"/>
                </a:solidFill>
                <a:latin typeface="Arial"/>
                <a:ea typeface="Arial"/>
                <a:cs typeface="Arial"/>
                <a:sym typeface="Arial"/>
              </a:endParaRPr>
            </a:p>
          </p:txBody>
        </p:sp>
        <p:sp>
          <p:nvSpPr>
            <p:cNvPr id="576" name="Google Shape;576;p37"/>
            <p:cNvSpPr/>
            <p:nvPr/>
          </p:nvSpPr>
          <p:spPr>
            <a:xfrm>
              <a:off x="2750036" y="1946518"/>
              <a:ext cx="2272326" cy="1136163"/>
            </a:xfrm>
            <a:prstGeom prst="rect">
              <a:avLst/>
            </a:prstGeom>
            <a:solidFill>
              <a:srgbClr val="056A7D"/>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7" name="Google Shape;577;p37"/>
            <p:cNvSpPr txBox="1"/>
            <p:nvPr/>
          </p:nvSpPr>
          <p:spPr>
            <a:xfrm>
              <a:off x="2750036" y="1946518"/>
              <a:ext cx="2272326" cy="1136163"/>
            </a:xfrm>
            <a:prstGeom prst="rect">
              <a:avLst/>
            </a:prstGeom>
            <a:noFill/>
            <a:ln>
              <a:noFill/>
            </a:ln>
          </p:spPr>
          <p:txBody>
            <a:bodyPr spcFirstLastPara="1" wrap="square" lIns="17775" tIns="17775" rIns="17775" bIns="17775" anchor="ctr" anchorCtr="0">
              <a:noAutofit/>
            </a:bodyPr>
            <a:lstStyle/>
            <a:p>
              <a:pPr marL="0" marR="0" lvl="0" indent="0" algn="ctr" rtl="0">
                <a:lnSpc>
                  <a:spcPct val="90000"/>
                </a:lnSpc>
                <a:spcBef>
                  <a:spcPts val="0"/>
                </a:spcBef>
                <a:spcAft>
                  <a:spcPts val="0"/>
                </a:spcAft>
                <a:buClr>
                  <a:schemeClr val="lt1"/>
                </a:buClr>
                <a:buSzPts val="2800"/>
                <a:buFont typeface="Arial"/>
                <a:buNone/>
              </a:pPr>
              <a:r>
                <a:rPr lang="en-US" sz="2800" b="0" i="0" u="none" strike="noStrike" cap="none">
                  <a:solidFill>
                    <a:schemeClr val="lt1"/>
                  </a:solidFill>
                  <a:latin typeface="Arial"/>
                  <a:ea typeface="Arial"/>
                  <a:cs typeface="Arial"/>
                  <a:sym typeface="Arial"/>
                </a:rPr>
                <a:t>Abnormal breathing</a:t>
              </a:r>
              <a:endParaRPr sz="1400" b="0" i="0" u="none" strike="noStrike" cap="none">
                <a:solidFill>
                  <a:srgbClr val="000000"/>
                </a:solidFill>
                <a:latin typeface="Arial"/>
                <a:ea typeface="Arial"/>
                <a:cs typeface="Arial"/>
                <a:sym typeface="Arial"/>
              </a:endParaRPr>
            </a:p>
          </p:txBody>
        </p:sp>
        <p:sp>
          <p:nvSpPr>
            <p:cNvPr id="578" name="Google Shape;578;p37"/>
            <p:cNvSpPr/>
            <p:nvPr/>
          </p:nvSpPr>
          <p:spPr>
            <a:xfrm>
              <a:off x="2750036" y="3559870"/>
              <a:ext cx="2272326" cy="1136163"/>
            </a:xfrm>
            <a:prstGeom prst="rect">
              <a:avLst/>
            </a:prstGeom>
            <a:solidFill>
              <a:srgbClr val="FF0000"/>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9" name="Google Shape;579;p37"/>
            <p:cNvSpPr txBox="1"/>
            <p:nvPr/>
          </p:nvSpPr>
          <p:spPr>
            <a:xfrm>
              <a:off x="2750036" y="3559870"/>
              <a:ext cx="2272326" cy="1136163"/>
            </a:xfrm>
            <a:prstGeom prst="rect">
              <a:avLst/>
            </a:prstGeom>
            <a:noFill/>
            <a:ln>
              <a:noFill/>
            </a:ln>
          </p:spPr>
          <p:txBody>
            <a:bodyPr spcFirstLastPara="1" wrap="square" lIns="17775" tIns="17775" rIns="17775" bIns="17775" anchor="ctr" anchorCtr="0">
              <a:noAutofit/>
            </a:bodyPr>
            <a:lstStyle/>
            <a:p>
              <a:pPr marL="0" marR="0" lvl="0" indent="0" algn="ctr" rtl="0">
                <a:lnSpc>
                  <a:spcPct val="90000"/>
                </a:lnSpc>
                <a:spcBef>
                  <a:spcPts val="0"/>
                </a:spcBef>
                <a:spcAft>
                  <a:spcPts val="0"/>
                </a:spcAft>
                <a:buClr>
                  <a:schemeClr val="lt1"/>
                </a:buClr>
                <a:buSzPts val="2800"/>
                <a:buFont typeface="Arial"/>
                <a:buNone/>
              </a:pPr>
              <a:r>
                <a:rPr lang="en-US" sz="2800" b="1" i="0" u="none" strike="noStrike" cap="none">
                  <a:solidFill>
                    <a:schemeClr val="lt1"/>
                  </a:solidFill>
                  <a:latin typeface="Arial"/>
                  <a:ea typeface="Arial"/>
                  <a:cs typeface="Arial"/>
                  <a:sym typeface="Arial"/>
                </a:rPr>
                <a:t>Immediate</a:t>
              </a:r>
              <a:endParaRPr sz="1400" b="0" i="0" u="none" strike="noStrike" cap="none">
                <a:solidFill>
                  <a:srgbClr val="000000"/>
                </a:solidFill>
                <a:latin typeface="Arial"/>
                <a:ea typeface="Arial"/>
                <a:cs typeface="Arial"/>
                <a:sym typeface="Arial"/>
              </a:endParaRPr>
            </a:p>
          </p:txBody>
        </p:sp>
        <p:sp>
          <p:nvSpPr>
            <p:cNvPr id="580" name="Google Shape;580;p37"/>
            <p:cNvSpPr/>
            <p:nvPr/>
          </p:nvSpPr>
          <p:spPr>
            <a:xfrm>
              <a:off x="5500073" y="1957027"/>
              <a:ext cx="2272326" cy="1136163"/>
            </a:xfrm>
            <a:prstGeom prst="rect">
              <a:avLst/>
            </a:prstGeom>
            <a:solidFill>
              <a:srgbClr val="056A7D"/>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1" name="Google Shape;581;p37"/>
            <p:cNvSpPr txBox="1"/>
            <p:nvPr/>
          </p:nvSpPr>
          <p:spPr>
            <a:xfrm>
              <a:off x="5500073" y="1957027"/>
              <a:ext cx="2272326" cy="1136163"/>
            </a:xfrm>
            <a:prstGeom prst="rect">
              <a:avLst/>
            </a:prstGeom>
            <a:noFill/>
            <a:ln>
              <a:noFill/>
            </a:ln>
          </p:spPr>
          <p:txBody>
            <a:bodyPr spcFirstLastPara="1" wrap="square" lIns="17775" tIns="17775" rIns="17775" bIns="17775" anchor="ctr" anchorCtr="0">
              <a:noAutofit/>
            </a:bodyPr>
            <a:lstStyle/>
            <a:p>
              <a:pPr marL="0" marR="0" lvl="0" indent="0" algn="ctr" rtl="0">
                <a:lnSpc>
                  <a:spcPct val="90000"/>
                </a:lnSpc>
                <a:spcBef>
                  <a:spcPts val="0"/>
                </a:spcBef>
                <a:spcAft>
                  <a:spcPts val="0"/>
                </a:spcAft>
                <a:buClr>
                  <a:schemeClr val="lt1"/>
                </a:buClr>
                <a:buSzPts val="2800"/>
                <a:buFont typeface="Arial"/>
                <a:buNone/>
              </a:pPr>
              <a:r>
                <a:rPr lang="en-US" sz="2800" b="0" i="0" u="none" strike="noStrike" cap="none">
                  <a:solidFill>
                    <a:schemeClr val="lt1"/>
                  </a:solidFill>
                  <a:latin typeface="Arial"/>
                  <a:ea typeface="Arial"/>
                  <a:cs typeface="Arial"/>
                  <a:sym typeface="Arial"/>
                </a:rPr>
                <a:t>Normal breathing</a:t>
              </a:r>
              <a:endParaRPr sz="1400" b="0" i="0" u="none" strike="noStrike" cap="none">
                <a:solidFill>
                  <a:srgbClr val="000000"/>
                </a:solidFill>
                <a:latin typeface="Arial"/>
                <a:ea typeface="Arial"/>
                <a:cs typeface="Arial"/>
                <a:sym typeface="Arial"/>
              </a:endParaRPr>
            </a:p>
          </p:txBody>
        </p:sp>
        <p:sp>
          <p:nvSpPr>
            <p:cNvPr id="582" name="Google Shape;582;p37"/>
            <p:cNvSpPr/>
            <p:nvPr/>
          </p:nvSpPr>
          <p:spPr>
            <a:xfrm>
              <a:off x="5499551" y="3559870"/>
              <a:ext cx="2272326" cy="1136163"/>
            </a:xfrm>
            <a:prstGeom prst="rect">
              <a:avLst/>
            </a:prstGeom>
            <a:solidFill>
              <a:srgbClr val="FFFF00"/>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3" name="Google Shape;583;p37"/>
            <p:cNvSpPr txBox="1"/>
            <p:nvPr/>
          </p:nvSpPr>
          <p:spPr>
            <a:xfrm>
              <a:off x="5499551" y="3559870"/>
              <a:ext cx="2272326" cy="1136163"/>
            </a:xfrm>
            <a:prstGeom prst="rect">
              <a:avLst/>
            </a:prstGeom>
            <a:noFill/>
            <a:ln>
              <a:noFill/>
            </a:ln>
          </p:spPr>
          <p:txBody>
            <a:bodyPr spcFirstLastPara="1" wrap="square" lIns="17775" tIns="17775" rIns="17775" bIns="17775" anchor="ctr" anchorCtr="0">
              <a:noAutofit/>
            </a:bodyPr>
            <a:lstStyle/>
            <a:p>
              <a:pPr marL="0" marR="0" lvl="0" indent="0" algn="ctr" rtl="0">
                <a:lnSpc>
                  <a:spcPct val="90000"/>
                </a:lnSpc>
                <a:spcBef>
                  <a:spcPts val="0"/>
                </a:spcBef>
                <a:spcAft>
                  <a:spcPts val="0"/>
                </a:spcAft>
                <a:buClr>
                  <a:schemeClr val="dk1"/>
                </a:buClr>
                <a:buSzPts val="2800"/>
                <a:buFont typeface="Arial"/>
                <a:buNone/>
              </a:pPr>
              <a:r>
                <a:rPr lang="en-US" sz="2800" b="0" i="0" u="none" strike="noStrike" cap="none">
                  <a:solidFill>
                    <a:schemeClr val="dk1"/>
                  </a:solidFill>
                  <a:latin typeface="Arial"/>
                  <a:ea typeface="Arial"/>
                  <a:cs typeface="Arial"/>
                  <a:sym typeface="Arial"/>
                </a:rPr>
                <a:t>Move to next step</a:t>
              </a:r>
              <a:endParaRPr sz="1400" b="0" i="0" u="none" strike="noStrike" cap="none">
                <a:solidFill>
                  <a:srgbClr val="000000"/>
                </a:solidFill>
                <a:latin typeface="Arial"/>
                <a:ea typeface="Arial"/>
                <a:cs typeface="Arial"/>
                <a:sym typeface="Arial"/>
              </a:endParaRPr>
            </a:p>
          </p:txBody>
        </p:sp>
      </p:grpSp>
      <p:sp>
        <p:nvSpPr>
          <p:cNvPr id="584" name="Google Shape;584;p37"/>
          <p:cNvSpPr txBox="1">
            <a:spLocks noGrp="1"/>
          </p:cNvSpPr>
          <p:nvPr>
            <p:ph type="title"/>
          </p:nvPr>
        </p:nvSpPr>
        <p:spPr>
          <a:xfrm>
            <a:off x="627993" y="269867"/>
            <a:ext cx="10515600" cy="103754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51516"/>
              </a:buClr>
              <a:buSzPts val="4400"/>
              <a:buFont typeface="Arial"/>
              <a:buNone/>
            </a:pPr>
            <a:r>
              <a:rPr lang="en-US">
                <a:solidFill>
                  <a:srgbClr val="151516"/>
                </a:solidFill>
              </a:rPr>
              <a:t>START Triage</a:t>
            </a:r>
            <a:endParaRPr/>
          </a:p>
        </p:txBody>
      </p:sp>
      <p:sp>
        <p:nvSpPr>
          <p:cNvPr id="585" name="Google Shape;585;p37"/>
          <p:cNvSpPr txBox="1"/>
          <p:nvPr/>
        </p:nvSpPr>
        <p:spPr>
          <a:xfrm>
            <a:off x="5029200" y="6172201"/>
            <a:ext cx="2819400" cy="574675"/>
          </a:xfrm>
          <a:prstGeom prst="rect">
            <a:avLst/>
          </a:prstGeom>
          <a:noFill/>
          <a:ln>
            <a:noFill/>
          </a:ln>
        </p:spPr>
        <p:txBody>
          <a:bodyPr spcFirstLastPara="1" wrap="square" lIns="91425" tIns="45700" rIns="91425" bIns="45700" anchor="t" anchorCtr="0">
            <a:spAutoFit/>
          </a:bodyPr>
          <a:lstStyle/>
          <a:p>
            <a:pPr marL="0" marR="0" lvl="0" indent="0" algn="l" rtl="0">
              <a:lnSpc>
                <a:spcPct val="60000"/>
              </a:lnSpc>
              <a:spcBef>
                <a:spcPts val="0"/>
              </a:spcBef>
              <a:spcAft>
                <a:spcPts val="0"/>
              </a:spcAft>
              <a:buClr>
                <a:schemeClr val="lt1"/>
              </a:buClr>
              <a:buSzPts val="1800"/>
              <a:buFont typeface="Arial"/>
              <a:buNone/>
            </a:pPr>
            <a:r>
              <a:rPr lang="en-US" sz="1800" b="1" i="0" u="none" strike="noStrike" cap="none">
                <a:solidFill>
                  <a:schemeClr val="lt1"/>
                </a:solidFill>
                <a:latin typeface="Arial"/>
                <a:ea typeface="Arial"/>
                <a:cs typeface="Arial"/>
                <a:sym typeface="Arial"/>
              </a:rPr>
              <a:t>Abnormal &lt;10 RR &gt;30</a:t>
            </a:r>
            <a:endParaRPr sz="1400" b="0" i="0" u="none" strike="noStrike" cap="none">
              <a:solidFill>
                <a:srgbClr val="000000"/>
              </a:solidFill>
              <a:latin typeface="Arial"/>
              <a:ea typeface="Arial"/>
              <a:cs typeface="Arial"/>
              <a:sym typeface="Arial"/>
            </a:endParaRPr>
          </a:p>
          <a:p>
            <a:pPr marL="0" marR="0" lvl="0" indent="0" algn="l" rtl="0">
              <a:lnSpc>
                <a:spcPct val="60000"/>
              </a:lnSpc>
              <a:spcBef>
                <a:spcPts val="900"/>
              </a:spcBef>
              <a:spcAft>
                <a:spcPts val="0"/>
              </a:spcAft>
              <a:buClr>
                <a:schemeClr val="lt1"/>
              </a:buClr>
              <a:buSzPts val="1800"/>
              <a:buFont typeface="Arial"/>
              <a:buNone/>
            </a:pPr>
            <a:r>
              <a:rPr lang="en-US" sz="1800" b="1" i="0" u="none" strike="noStrike" cap="none">
                <a:solidFill>
                  <a:schemeClr val="lt1"/>
                </a:solidFill>
                <a:latin typeface="Arial"/>
                <a:ea typeface="Arial"/>
                <a:cs typeface="Arial"/>
                <a:sym typeface="Arial"/>
              </a:rPr>
              <a:t>Airway support</a:t>
            </a:r>
            <a:endParaRPr sz="1800" b="1" i="0" u="none" strike="noStrike" cap="none">
              <a:solidFill>
                <a:schemeClr val="lt1"/>
              </a:solidFill>
              <a:latin typeface="Arial"/>
              <a:ea typeface="Arial"/>
              <a:cs typeface="Arial"/>
              <a:sym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Shape 590"/>
        <p:cNvGrpSpPr/>
        <p:nvPr/>
      </p:nvGrpSpPr>
      <p:grpSpPr>
        <a:xfrm>
          <a:off x="0" y="0"/>
          <a:ext cx="0" cy="0"/>
          <a:chOff x="0" y="0"/>
          <a:chExt cx="0" cy="0"/>
        </a:xfrm>
      </p:grpSpPr>
      <p:grpSp>
        <p:nvGrpSpPr>
          <p:cNvPr id="591" name="Google Shape;591;p38"/>
          <p:cNvGrpSpPr/>
          <p:nvPr/>
        </p:nvGrpSpPr>
        <p:grpSpPr>
          <a:xfrm>
            <a:off x="2288114" y="1441111"/>
            <a:ext cx="7768171" cy="4802865"/>
            <a:chOff x="2114" y="145711"/>
            <a:chExt cx="7768171" cy="4802865"/>
          </a:xfrm>
        </p:grpSpPr>
        <p:sp>
          <p:nvSpPr>
            <p:cNvPr id="592" name="Google Shape;592;p38"/>
            <p:cNvSpPr/>
            <p:nvPr/>
          </p:nvSpPr>
          <p:spPr>
            <a:xfrm>
              <a:off x="5935159" y="3279649"/>
              <a:ext cx="91440" cy="493626"/>
            </a:xfrm>
            <a:custGeom>
              <a:avLst/>
              <a:gdLst/>
              <a:ahLst/>
              <a:cxnLst/>
              <a:rect l="l" t="t" r="r" b="b"/>
              <a:pathLst>
                <a:path w="120000" h="120000" extrusionOk="0">
                  <a:moveTo>
                    <a:pt x="60000" y="0"/>
                  </a:moveTo>
                  <a:lnTo>
                    <a:pt x="60000" y="120000"/>
                  </a:lnTo>
                </a:path>
              </a:pathLst>
            </a:custGeom>
            <a:noFill/>
            <a:ln w="12700" cap="flat" cmpd="sng">
              <a:solidFill>
                <a:srgbClr val="016070"/>
              </a:solidFill>
              <a:prstDash val="solid"/>
              <a:miter lim="800000"/>
              <a:headEnd type="none" w="sm" len="sm"/>
              <a:tailEnd type="none" w="sm" len="sm"/>
            </a:ln>
          </p:spPr>
        </p:sp>
        <p:sp>
          <p:nvSpPr>
            <p:cNvPr id="593" name="Google Shape;593;p38"/>
            <p:cNvSpPr/>
            <p:nvPr/>
          </p:nvSpPr>
          <p:spPr>
            <a:xfrm>
              <a:off x="3886200" y="1321011"/>
              <a:ext cx="2094679" cy="493626"/>
            </a:xfrm>
            <a:custGeom>
              <a:avLst/>
              <a:gdLst/>
              <a:ahLst/>
              <a:cxnLst/>
              <a:rect l="l" t="t" r="r" b="b"/>
              <a:pathLst>
                <a:path w="120000" h="120000" extrusionOk="0">
                  <a:moveTo>
                    <a:pt x="0" y="0"/>
                  </a:moveTo>
                  <a:lnTo>
                    <a:pt x="0" y="60000"/>
                  </a:lnTo>
                  <a:lnTo>
                    <a:pt x="120000" y="60000"/>
                  </a:lnTo>
                  <a:lnTo>
                    <a:pt x="120000" y="120000"/>
                  </a:lnTo>
                </a:path>
              </a:pathLst>
            </a:custGeom>
            <a:noFill/>
            <a:ln w="12700" cap="flat" cmpd="sng">
              <a:solidFill>
                <a:srgbClr val="005363"/>
              </a:solidFill>
              <a:prstDash val="solid"/>
              <a:miter lim="800000"/>
              <a:headEnd type="none" w="sm" len="sm"/>
              <a:tailEnd type="none" w="sm" len="sm"/>
            </a:ln>
          </p:spPr>
        </p:sp>
        <p:sp>
          <p:nvSpPr>
            <p:cNvPr id="594" name="Google Shape;594;p38"/>
            <p:cNvSpPr/>
            <p:nvPr/>
          </p:nvSpPr>
          <p:spPr>
            <a:xfrm>
              <a:off x="1804260" y="3233484"/>
              <a:ext cx="91440" cy="493626"/>
            </a:xfrm>
            <a:custGeom>
              <a:avLst/>
              <a:gdLst/>
              <a:ahLst/>
              <a:cxnLst/>
              <a:rect l="l" t="t" r="r" b="b"/>
              <a:pathLst>
                <a:path w="120000" h="120000" extrusionOk="0">
                  <a:moveTo>
                    <a:pt x="60000" y="0"/>
                  </a:moveTo>
                  <a:lnTo>
                    <a:pt x="60000" y="120000"/>
                  </a:lnTo>
                </a:path>
              </a:pathLst>
            </a:custGeom>
            <a:noFill/>
            <a:ln w="12700" cap="flat" cmpd="sng">
              <a:solidFill>
                <a:srgbClr val="016070"/>
              </a:solidFill>
              <a:prstDash val="solid"/>
              <a:miter lim="800000"/>
              <a:headEnd type="none" w="sm" len="sm"/>
              <a:tailEnd type="none" w="sm" len="sm"/>
            </a:ln>
          </p:spPr>
        </p:sp>
        <p:sp>
          <p:nvSpPr>
            <p:cNvPr id="595" name="Google Shape;595;p38"/>
            <p:cNvSpPr/>
            <p:nvPr/>
          </p:nvSpPr>
          <p:spPr>
            <a:xfrm>
              <a:off x="1849980" y="1321011"/>
              <a:ext cx="2036219" cy="493626"/>
            </a:xfrm>
            <a:custGeom>
              <a:avLst/>
              <a:gdLst/>
              <a:ahLst/>
              <a:cxnLst/>
              <a:rect l="l" t="t" r="r" b="b"/>
              <a:pathLst>
                <a:path w="120000" h="120000" extrusionOk="0">
                  <a:moveTo>
                    <a:pt x="120000" y="0"/>
                  </a:moveTo>
                  <a:lnTo>
                    <a:pt x="120000" y="60000"/>
                  </a:lnTo>
                  <a:lnTo>
                    <a:pt x="0" y="60000"/>
                  </a:lnTo>
                  <a:lnTo>
                    <a:pt x="0" y="120000"/>
                  </a:lnTo>
                </a:path>
              </a:pathLst>
            </a:custGeom>
            <a:noFill/>
            <a:ln w="12700" cap="flat" cmpd="sng">
              <a:solidFill>
                <a:srgbClr val="005363"/>
              </a:solidFill>
              <a:prstDash val="solid"/>
              <a:miter lim="800000"/>
              <a:headEnd type="none" w="sm" len="sm"/>
              <a:tailEnd type="none" w="sm" len="sm"/>
            </a:ln>
          </p:spPr>
        </p:sp>
        <p:sp>
          <p:nvSpPr>
            <p:cNvPr id="596" name="Google Shape;596;p38"/>
            <p:cNvSpPr/>
            <p:nvPr/>
          </p:nvSpPr>
          <p:spPr>
            <a:xfrm>
              <a:off x="2177665" y="145711"/>
              <a:ext cx="3417068" cy="1175300"/>
            </a:xfrm>
            <a:prstGeom prst="rect">
              <a:avLst/>
            </a:prstGeom>
            <a:solidFill>
              <a:srgbClr val="00B050"/>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7" name="Google Shape;597;p38"/>
            <p:cNvSpPr txBox="1"/>
            <p:nvPr/>
          </p:nvSpPr>
          <p:spPr>
            <a:xfrm>
              <a:off x="2177665" y="145711"/>
              <a:ext cx="3417068" cy="1175300"/>
            </a:xfrm>
            <a:prstGeom prst="rect">
              <a:avLst/>
            </a:prstGeom>
            <a:noFill/>
            <a:ln>
              <a:noFill/>
            </a:ln>
          </p:spPr>
          <p:txBody>
            <a:bodyPr spcFirstLastPara="1" wrap="square" lIns="17775" tIns="17775" rIns="17775" bIns="17775" anchor="ctr" anchorCtr="0">
              <a:noAutofit/>
            </a:bodyPr>
            <a:lstStyle/>
            <a:p>
              <a:pPr marL="0" marR="0" lvl="0" indent="0" algn="ctr" rtl="0">
                <a:lnSpc>
                  <a:spcPct val="90000"/>
                </a:lnSpc>
                <a:spcBef>
                  <a:spcPts val="0"/>
                </a:spcBef>
                <a:spcAft>
                  <a:spcPts val="0"/>
                </a:spcAft>
                <a:buClr>
                  <a:schemeClr val="lt1"/>
                </a:buClr>
                <a:buSzPts val="2800"/>
                <a:buFont typeface="Arial"/>
                <a:buNone/>
              </a:pPr>
              <a:r>
                <a:rPr lang="en-US" sz="2800" b="1" i="0" u="none" strike="noStrike" cap="none">
                  <a:solidFill>
                    <a:schemeClr val="lt1"/>
                  </a:solidFill>
                  <a:latin typeface="Arial"/>
                  <a:ea typeface="Arial"/>
                  <a:cs typeface="Arial"/>
                  <a:sym typeface="Arial"/>
                </a:rPr>
                <a:t>Perfusion Status</a:t>
              </a:r>
              <a:endParaRPr sz="1400" b="0" i="0" u="none" strike="noStrike" cap="none">
                <a:solidFill>
                  <a:srgbClr val="000000"/>
                </a:solidFill>
                <a:latin typeface="Arial"/>
                <a:ea typeface="Arial"/>
                <a:cs typeface="Arial"/>
                <a:sym typeface="Arial"/>
              </a:endParaRPr>
            </a:p>
          </p:txBody>
        </p:sp>
        <p:sp>
          <p:nvSpPr>
            <p:cNvPr id="598" name="Google Shape;598;p38"/>
            <p:cNvSpPr/>
            <p:nvPr/>
          </p:nvSpPr>
          <p:spPr>
            <a:xfrm>
              <a:off x="2114" y="1814638"/>
              <a:ext cx="3695731" cy="1418846"/>
            </a:xfrm>
            <a:prstGeom prst="rect">
              <a:avLst/>
            </a:prstGeom>
            <a:solidFill>
              <a:srgbClr val="056A7D"/>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9" name="Google Shape;599;p38"/>
            <p:cNvSpPr txBox="1"/>
            <p:nvPr/>
          </p:nvSpPr>
          <p:spPr>
            <a:xfrm>
              <a:off x="2114" y="1814638"/>
              <a:ext cx="3695731" cy="1418846"/>
            </a:xfrm>
            <a:prstGeom prst="rect">
              <a:avLst/>
            </a:prstGeom>
            <a:noFill/>
            <a:ln>
              <a:noFill/>
            </a:ln>
          </p:spPr>
          <p:txBody>
            <a:bodyPr spcFirstLastPara="1" wrap="square" lIns="17775" tIns="17775" rIns="17775" bIns="17775" anchor="ctr" anchorCtr="0">
              <a:noAutofit/>
            </a:bodyPr>
            <a:lstStyle/>
            <a:p>
              <a:pPr marL="0" marR="0" lvl="0" indent="0" algn="ctr" rtl="0">
                <a:lnSpc>
                  <a:spcPct val="90000"/>
                </a:lnSpc>
                <a:spcBef>
                  <a:spcPts val="0"/>
                </a:spcBef>
                <a:spcAft>
                  <a:spcPts val="0"/>
                </a:spcAft>
                <a:buClr>
                  <a:schemeClr val="lt1"/>
                </a:buClr>
                <a:buSzPts val="2800"/>
                <a:buFont typeface="Arial"/>
                <a:buNone/>
              </a:pPr>
              <a:r>
                <a:rPr lang="en-US" sz="2800" b="0" i="0" u="none" strike="noStrike" cap="none">
                  <a:solidFill>
                    <a:schemeClr val="lt1"/>
                  </a:solidFill>
                  <a:latin typeface="Arial"/>
                  <a:ea typeface="Arial"/>
                  <a:cs typeface="Arial"/>
                  <a:sym typeface="Arial"/>
                </a:rPr>
                <a:t>No radial pulse or </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980"/>
                </a:spcBef>
                <a:spcAft>
                  <a:spcPts val="0"/>
                </a:spcAft>
                <a:buClr>
                  <a:schemeClr val="lt1"/>
                </a:buClr>
                <a:buSzPts val="2400"/>
                <a:buFont typeface="Arial"/>
                <a:buNone/>
              </a:pPr>
              <a:r>
                <a:rPr lang="en-US" sz="2400" b="0" i="0" u="none" strike="noStrike" cap="none">
                  <a:solidFill>
                    <a:schemeClr val="lt1"/>
                  </a:solidFill>
                  <a:latin typeface="Arial"/>
                  <a:ea typeface="Arial"/>
                  <a:cs typeface="Arial"/>
                  <a:sym typeface="Arial"/>
                </a:rPr>
                <a:t>CR &gt; 2 secs</a:t>
              </a:r>
              <a:endParaRPr sz="2400" b="0" i="0" u="none" strike="noStrike" cap="none">
                <a:solidFill>
                  <a:schemeClr val="lt1"/>
                </a:solidFill>
                <a:latin typeface="Arial"/>
                <a:ea typeface="Arial"/>
                <a:cs typeface="Arial"/>
                <a:sym typeface="Arial"/>
              </a:endParaRPr>
            </a:p>
          </p:txBody>
        </p:sp>
        <p:sp>
          <p:nvSpPr>
            <p:cNvPr id="600" name="Google Shape;600;p38"/>
            <p:cNvSpPr/>
            <p:nvPr/>
          </p:nvSpPr>
          <p:spPr>
            <a:xfrm>
              <a:off x="674680" y="3727110"/>
              <a:ext cx="2350600" cy="1175300"/>
            </a:xfrm>
            <a:prstGeom prst="rect">
              <a:avLst/>
            </a:prstGeom>
            <a:solidFill>
              <a:srgbClr val="FF0000"/>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1" name="Google Shape;601;p38"/>
            <p:cNvSpPr txBox="1"/>
            <p:nvPr/>
          </p:nvSpPr>
          <p:spPr>
            <a:xfrm>
              <a:off x="674680" y="3727110"/>
              <a:ext cx="2350600" cy="1175300"/>
            </a:xfrm>
            <a:prstGeom prst="rect">
              <a:avLst/>
            </a:prstGeom>
            <a:noFill/>
            <a:ln>
              <a:noFill/>
            </a:ln>
          </p:spPr>
          <p:txBody>
            <a:bodyPr spcFirstLastPara="1" wrap="square" lIns="17775" tIns="17775" rIns="17775" bIns="17775" anchor="ctr" anchorCtr="0">
              <a:noAutofit/>
            </a:bodyPr>
            <a:lstStyle/>
            <a:p>
              <a:pPr marL="0" marR="0" lvl="0" indent="0" algn="ctr" rtl="0">
                <a:lnSpc>
                  <a:spcPct val="90000"/>
                </a:lnSpc>
                <a:spcBef>
                  <a:spcPts val="0"/>
                </a:spcBef>
                <a:spcAft>
                  <a:spcPts val="0"/>
                </a:spcAft>
                <a:buClr>
                  <a:schemeClr val="lt1"/>
                </a:buClr>
                <a:buSzPts val="2800"/>
                <a:buFont typeface="Arial"/>
                <a:buNone/>
              </a:pPr>
              <a:r>
                <a:rPr lang="en-US" sz="2800" b="1" i="0" u="none" strike="noStrike" cap="none">
                  <a:solidFill>
                    <a:schemeClr val="lt1"/>
                  </a:solidFill>
                  <a:latin typeface="Arial"/>
                  <a:ea typeface="Arial"/>
                  <a:cs typeface="Arial"/>
                  <a:sym typeface="Arial"/>
                </a:rPr>
                <a:t>Immediate</a:t>
              </a:r>
              <a:endParaRPr sz="1400" b="0" i="0" u="none" strike="noStrike" cap="none">
                <a:solidFill>
                  <a:srgbClr val="000000"/>
                </a:solidFill>
                <a:latin typeface="Arial"/>
                <a:ea typeface="Arial"/>
                <a:cs typeface="Arial"/>
                <a:sym typeface="Arial"/>
              </a:endParaRPr>
            </a:p>
          </p:txBody>
        </p:sp>
        <p:sp>
          <p:nvSpPr>
            <p:cNvPr id="602" name="Google Shape;602;p38"/>
            <p:cNvSpPr/>
            <p:nvPr/>
          </p:nvSpPr>
          <p:spPr>
            <a:xfrm>
              <a:off x="4191472" y="1814638"/>
              <a:ext cx="3578813" cy="1465011"/>
            </a:xfrm>
            <a:prstGeom prst="rect">
              <a:avLst/>
            </a:prstGeom>
            <a:solidFill>
              <a:srgbClr val="056A7D"/>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3" name="Google Shape;603;p38"/>
            <p:cNvSpPr txBox="1"/>
            <p:nvPr/>
          </p:nvSpPr>
          <p:spPr>
            <a:xfrm>
              <a:off x="4191472" y="1814638"/>
              <a:ext cx="3578813" cy="1465011"/>
            </a:xfrm>
            <a:prstGeom prst="rect">
              <a:avLst/>
            </a:prstGeom>
            <a:noFill/>
            <a:ln>
              <a:noFill/>
            </a:ln>
          </p:spPr>
          <p:txBody>
            <a:bodyPr spcFirstLastPara="1" wrap="square" lIns="17775" tIns="17775" rIns="17775" bIns="17775" anchor="ctr" anchorCtr="0">
              <a:noAutofit/>
            </a:bodyPr>
            <a:lstStyle/>
            <a:p>
              <a:pPr marL="0" marR="0" lvl="0" indent="0" algn="ctr" rtl="0">
                <a:lnSpc>
                  <a:spcPct val="90000"/>
                </a:lnSpc>
                <a:spcBef>
                  <a:spcPts val="0"/>
                </a:spcBef>
                <a:spcAft>
                  <a:spcPts val="0"/>
                </a:spcAft>
                <a:buClr>
                  <a:schemeClr val="lt1"/>
                </a:buClr>
                <a:buSzPts val="2800"/>
                <a:buFont typeface="Arial"/>
                <a:buNone/>
              </a:pPr>
              <a:r>
                <a:rPr lang="en-US" sz="2800" b="0" i="0" u="none" strike="noStrike" cap="none">
                  <a:solidFill>
                    <a:schemeClr val="lt1"/>
                  </a:solidFill>
                  <a:latin typeface="Arial"/>
                  <a:ea typeface="Arial"/>
                  <a:cs typeface="Arial"/>
                  <a:sym typeface="Arial"/>
                </a:rPr>
                <a:t>Radial pulse present or </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980"/>
                </a:spcBef>
                <a:spcAft>
                  <a:spcPts val="0"/>
                </a:spcAft>
                <a:buClr>
                  <a:schemeClr val="lt1"/>
                </a:buClr>
                <a:buSzPts val="2400"/>
                <a:buFont typeface="Arial"/>
                <a:buNone/>
              </a:pPr>
              <a:r>
                <a:rPr lang="en-US" sz="2400" b="0" i="0" u="none" strike="noStrike" cap="none">
                  <a:solidFill>
                    <a:schemeClr val="lt1"/>
                  </a:solidFill>
                  <a:latin typeface="Arial"/>
                  <a:ea typeface="Arial"/>
                  <a:cs typeface="Arial"/>
                  <a:sym typeface="Arial"/>
                </a:rPr>
                <a:t>CR&lt; 2 secs</a:t>
              </a:r>
              <a:endParaRPr sz="2400" b="0" i="0" u="none" strike="noStrike" cap="none">
                <a:solidFill>
                  <a:schemeClr val="lt1"/>
                </a:solidFill>
                <a:latin typeface="Arial"/>
                <a:ea typeface="Arial"/>
                <a:cs typeface="Arial"/>
                <a:sym typeface="Arial"/>
              </a:endParaRPr>
            </a:p>
          </p:txBody>
        </p:sp>
        <p:sp>
          <p:nvSpPr>
            <p:cNvPr id="604" name="Google Shape;604;p38"/>
            <p:cNvSpPr/>
            <p:nvPr/>
          </p:nvSpPr>
          <p:spPr>
            <a:xfrm>
              <a:off x="4805578" y="3773276"/>
              <a:ext cx="2350600" cy="1175300"/>
            </a:xfrm>
            <a:prstGeom prst="rect">
              <a:avLst/>
            </a:prstGeom>
            <a:solidFill>
              <a:srgbClr val="FFFF00"/>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5" name="Google Shape;605;p38"/>
            <p:cNvSpPr txBox="1"/>
            <p:nvPr/>
          </p:nvSpPr>
          <p:spPr>
            <a:xfrm>
              <a:off x="4805578" y="3773276"/>
              <a:ext cx="2350600" cy="1175300"/>
            </a:xfrm>
            <a:prstGeom prst="rect">
              <a:avLst/>
            </a:prstGeom>
            <a:noFill/>
            <a:ln>
              <a:noFill/>
            </a:ln>
          </p:spPr>
          <p:txBody>
            <a:bodyPr spcFirstLastPara="1" wrap="square" lIns="17775" tIns="17775" rIns="17775" bIns="17775" anchor="ctr" anchorCtr="0">
              <a:noAutofit/>
            </a:bodyPr>
            <a:lstStyle/>
            <a:p>
              <a:pPr marL="0" marR="0" lvl="0" indent="0" algn="ctr" rtl="0">
                <a:lnSpc>
                  <a:spcPct val="90000"/>
                </a:lnSpc>
                <a:spcBef>
                  <a:spcPts val="0"/>
                </a:spcBef>
                <a:spcAft>
                  <a:spcPts val="0"/>
                </a:spcAft>
                <a:buClr>
                  <a:schemeClr val="dk1"/>
                </a:buClr>
                <a:buSzPts val="2800"/>
                <a:buFont typeface="Arial"/>
                <a:buNone/>
              </a:pPr>
              <a:r>
                <a:rPr lang="en-US" sz="2800" b="0" i="0" u="none" strike="noStrike" cap="none">
                  <a:solidFill>
                    <a:schemeClr val="dk1"/>
                  </a:solidFill>
                  <a:latin typeface="Arial"/>
                  <a:ea typeface="Arial"/>
                  <a:cs typeface="Arial"/>
                  <a:sym typeface="Arial"/>
                </a:rPr>
                <a:t>Move to next step</a:t>
              </a:r>
              <a:endParaRPr sz="1400" b="0" i="0" u="none" strike="noStrike" cap="none">
                <a:solidFill>
                  <a:srgbClr val="000000"/>
                </a:solidFill>
                <a:latin typeface="Arial"/>
                <a:ea typeface="Arial"/>
                <a:cs typeface="Arial"/>
                <a:sym typeface="Arial"/>
              </a:endParaRPr>
            </a:p>
          </p:txBody>
        </p:sp>
      </p:grpSp>
      <p:sp>
        <p:nvSpPr>
          <p:cNvPr id="606" name="Google Shape;606;p38"/>
          <p:cNvSpPr txBox="1">
            <a:spLocks noGrp="1"/>
          </p:cNvSpPr>
          <p:nvPr>
            <p:ph type="title"/>
          </p:nvPr>
        </p:nvSpPr>
        <p:spPr>
          <a:xfrm>
            <a:off x="543910" y="269867"/>
            <a:ext cx="10515600" cy="103754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52627"/>
              </a:buClr>
              <a:buSzPts val="4400"/>
              <a:buFont typeface="Arial"/>
              <a:buNone/>
            </a:pPr>
            <a:r>
              <a:rPr lang="en-US">
                <a:solidFill>
                  <a:srgbClr val="252627"/>
                </a:solidFill>
              </a:rPr>
              <a:t>START Triage</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Shape 611"/>
        <p:cNvGrpSpPr/>
        <p:nvPr/>
      </p:nvGrpSpPr>
      <p:grpSpPr>
        <a:xfrm>
          <a:off x="0" y="0"/>
          <a:ext cx="0" cy="0"/>
          <a:chOff x="0" y="0"/>
          <a:chExt cx="0" cy="0"/>
        </a:xfrm>
      </p:grpSpPr>
      <p:grpSp>
        <p:nvGrpSpPr>
          <p:cNvPr id="612" name="Google Shape;612;p39"/>
          <p:cNvGrpSpPr/>
          <p:nvPr/>
        </p:nvGrpSpPr>
        <p:grpSpPr>
          <a:xfrm>
            <a:off x="3278612" y="1296114"/>
            <a:ext cx="5787174" cy="5027771"/>
            <a:chOff x="992612" y="714"/>
            <a:chExt cx="5787174" cy="5027771"/>
          </a:xfrm>
        </p:grpSpPr>
        <p:sp>
          <p:nvSpPr>
            <p:cNvPr id="613" name="Google Shape;613;p39"/>
            <p:cNvSpPr/>
            <p:nvPr/>
          </p:nvSpPr>
          <p:spPr>
            <a:xfrm>
              <a:off x="5424751" y="3169257"/>
              <a:ext cx="91440" cy="549912"/>
            </a:xfrm>
            <a:custGeom>
              <a:avLst/>
              <a:gdLst/>
              <a:ahLst/>
              <a:cxnLst/>
              <a:rect l="l" t="t" r="r" b="b"/>
              <a:pathLst>
                <a:path w="120000" h="120000" extrusionOk="0">
                  <a:moveTo>
                    <a:pt x="60000" y="0"/>
                  </a:moveTo>
                  <a:lnTo>
                    <a:pt x="60000" y="120000"/>
                  </a:lnTo>
                </a:path>
              </a:pathLst>
            </a:custGeom>
            <a:noFill/>
            <a:ln w="12700" cap="flat" cmpd="sng">
              <a:solidFill>
                <a:srgbClr val="016070"/>
              </a:solidFill>
              <a:prstDash val="solid"/>
              <a:miter lim="800000"/>
              <a:headEnd type="none" w="sm" len="sm"/>
              <a:tailEnd type="none" w="sm" len="sm"/>
            </a:ln>
          </p:spPr>
        </p:sp>
        <p:sp>
          <p:nvSpPr>
            <p:cNvPr id="614" name="Google Shape;614;p39"/>
            <p:cNvSpPr/>
            <p:nvPr/>
          </p:nvSpPr>
          <p:spPr>
            <a:xfrm>
              <a:off x="3886200" y="1310029"/>
              <a:ext cx="1584271" cy="549912"/>
            </a:xfrm>
            <a:custGeom>
              <a:avLst/>
              <a:gdLst/>
              <a:ahLst/>
              <a:cxnLst/>
              <a:rect l="l" t="t" r="r" b="b"/>
              <a:pathLst>
                <a:path w="120000" h="120000" extrusionOk="0">
                  <a:moveTo>
                    <a:pt x="0" y="0"/>
                  </a:moveTo>
                  <a:lnTo>
                    <a:pt x="0" y="60000"/>
                  </a:lnTo>
                  <a:lnTo>
                    <a:pt x="120000" y="60000"/>
                  </a:lnTo>
                  <a:lnTo>
                    <a:pt x="120000" y="120000"/>
                  </a:lnTo>
                </a:path>
              </a:pathLst>
            </a:custGeom>
            <a:noFill/>
            <a:ln w="12700" cap="flat" cmpd="sng">
              <a:solidFill>
                <a:srgbClr val="005363"/>
              </a:solidFill>
              <a:prstDash val="solid"/>
              <a:miter lim="800000"/>
              <a:headEnd type="none" w="sm" len="sm"/>
              <a:tailEnd type="none" w="sm" len="sm"/>
            </a:ln>
          </p:spPr>
        </p:sp>
        <p:sp>
          <p:nvSpPr>
            <p:cNvPr id="615" name="Google Shape;615;p39"/>
            <p:cNvSpPr/>
            <p:nvPr/>
          </p:nvSpPr>
          <p:spPr>
            <a:xfrm>
              <a:off x="2256208" y="3169257"/>
              <a:ext cx="91440" cy="549912"/>
            </a:xfrm>
            <a:custGeom>
              <a:avLst/>
              <a:gdLst/>
              <a:ahLst/>
              <a:cxnLst/>
              <a:rect l="l" t="t" r="r" b="b"/>
              <a:pathLst>
                <a:path w="120000" h="120000" extrusionOk="0">
                  <a:moveTo>
                    <a:pt x="60000" y="0"/>
                  </a:moveTo>
                  <a:lnTo>
                    <a:pt x="60000" y="120000"/>
                  </a:lnTo>
                </a:path>
              </a:pathLst>
            </a:custGeom>
            <a:noFill/>
            <a:ln w="12700" cap="flat" cmpd="sng">
              <a:solidFill>
                <a:srgbClr val="016070"/>
              </a:solidFill>
              <a:prstDash val="solid"/>
              <a:miter lim="800000"/>
              <a:headEnd type="none" w="sm" len="sm"/>
              <a:tailEnd type="none" w="sm" len="sm"/>
            </a:ln>
          </p:spPr>
        </p:sp>
        <p:sp>
          <p:nvSpPr>
            <p:cNvPr id="616" name="Google Shape;616;p39"/>
            <p:cNvSpPr/>
            <p:nvPr/>
          </p:nvSpPr>
          <p:spPr>
            <a:xfrm>
              <a:off x="2301928" y="1310029"/>
              <a:ext cx="1584271" cy="549912"/>
            </a:xfrm>
            <a:custGeom>
              <a:avLst/>
              <a:gdLst/>
              <a:ahLst/>
              <a:cxnLst/>
              <a:rect l="l" t="t" r="r" b="b"/>
              <a:pathLst>
                <a:path w="120000" h="120000" extrusionOk="0">
                  <a:moveTo>
                    <a:pt x="120000" y="0"/>
                  </a:moveTo>
                  <a:lnTo>
                    <a:pt x="120000" y="60000"/>
                  </a:lnTo>
                  <a:lnTo>
                    <a:pt x="0" y="60000"/>
                  </a:lnTo>
                  <a:lnTo>
                    <a:pt x="0" y="120000"/>
                  </a:lnTo>
                </a:path>
              </a:pathLst>
            </a:custGeom>
            <a:noFill/>
            <a:ln w="12700" cap="flat" cmpd="sng">
              <a:solidFill>
                <a:srgbClr val="005363"/>
              </a:solidFill>
              <a:prstDash val="solid"/>
              <a:miter lim="800000"/>
              <a:headEnd type="none" w="sm" len="sm"/>
              <a:tailEnd type="none" w="sm" len="sm"/>
            </a:ln>
          </p:spPr>
        </p:sp>
        <p:sp>
          <p:nvSpPr>
            <p:cNvPr id="617" name="Google Shape;617;p39"/>
            <p:cNvSpPr/>
            <p:nvPr/>
          </p:nvSpPr>
          <p:spPr>
            <a:xfrm>
              <a:off x="1982848" y="714"/>
              <a:ext cx="3806703" cy="1309315"/>
            </a:xfrm>
            <a:prstGeom prst="rect">
              <a:avLst/>
            </a:prstGeom>
            <a:solidFill>
              <a:srgbClr val="00B050"/>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8" name="Google Shape;618;p39"/>
            <p:cNvSpPr txBox="1"/>
            <p:nvPr/>
          </p:nvSpPr>
          <p:spPr>
            <a:xfrm>
              <a:off x="1982848" y="714"/>
              <a:ext cx="3806703" cy="1309315"/>
            </a:xfrm>
            <a:prstGeom prst="rect">
              <a:avLst/>
            </a:prstGeom>
            <a:noFill/>
            <a:ln>
              <a:noFill/>
            </a:ln>
          </p:spPr>
          <p:txBody>
            <a:bodyPr spcFirstLastPara="1" wrap="square" lIns="17775" tIns="17775" rIns="17775" bIns="17775" anchor="ctr" anchorCtr="0">
              <a:noAutofit/>
            </a:bodyPr>
            <a:lstStyle/>
            <a:p>
              <a:pPr marL="0" marR="0" lvl="0" indent="0" algn="ctr" rtl="0">
                <a:lnSpc>
                  <a:spcPct val="90000"/>
                </a:lnSpc>
                <a:spcBef>
                  <a:spcPts val="0"/>
                </a:spcBef>
                <a:spcAft>
                  <a:spcPts val="0"/>
                </a:spcAft>
                <a:buClr>
                  <a:schemeClr val="lt1"/>
                </a:buClr>
                <a:buSzPts val="2800"/>
                <a:buFont typeface="Arial"/>
                <a:buNone/>
              </a:pPr>
              <a:r>
                <a:rPr lang="en-US" sz="2800" b="1" i="0" u="none" strike="noStrike" cap="none">
                  <a:solidFill>
                    <a:schemeClr val="lt1"/>
                  </a:solidFill>
                  <a:latin typeface="Arial"/>
                  <a:ea typeface="Arial"/>
                  <a:cs typeface="Arial"/>
                  <a:sym typeface="Arial"/>
                </a:rPr>
                <a:t>Neurologic Status</a:t>
              </a:r>
              <a:endParaRPr sz="1400" b="0" i="0" u="none" strike="noStrike" cap="none">
                <a:solidFill>
                  <a:srgbClr val="000000"/>
                </a:solidFill>
                <a:latin typeface="Arial"/>
                <a:ea typeface="Arial"/>
                <a:cs typeface="Arial"/>
                <a:sym typeface="Arial"/>
              </a:endParaRPr>
            </a:p>
          </p:txBody>
        </p:sp>
        <p:sp>
          <p:nvSpPr>
            <p:cNvPr id="619" name="Google Shape;619;p39"/>
            <p:cNvSpPr/>
            <p:nvPr/>
          </p:nvSpPr>
          <p:spPr>
            <a:xfrm>
              <a:off x="992612" y="1859942"/>
              <a:ext cx="2618630" cy="1309315"/>
            </a:xfrm>
            <a:prstGeom prst="rect">
              <a:avLst/>
            </a:prstGeom>
            <a:solidFill>
              <a:srgbClr val="056A7D"/>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0" name="Google Shape;620;p39"/>
            <p:cNvSpPr txBox="1"/>
            <p:nvPr/>
          </p:nvSpPr>
          <p:spPr>
            <a:xfrm>
              <a:off x="992612" y="1859942"/>
              <a:ext cx="2618630" cy="1309315"/>
            </a:xfrm>
            <a:prstGeom prst="rect">
              <a:avLst/>
            </a:prstGeom>
            <a:noFill/>
            <a:ln>
              <a:noFill/>
            </a:ln>
          </p:spPr>
          <p:txBody>
            <a:bodyPr spcFirstLastPara="1" wrap="square" lIns="15225" tIns="15225" rIns="15225" bIns="15225" anchor="ctr" anchorCtr="0">
              <a:noAutofit/>
            </a:bodyPr>
            <a:lstStyle/>
            <a:p>
              <a:pPr marL="0" marR="0" lvl="0" indent="0" algn="ctr" rtl="0">
                <a:lnSpc>
                  <a:spcPct val="90000"/>
                </a:lnSpc>
                <a:spcBef>
                  <a:spcPts val="0"/>
                </a:spcBef>
                <a:spcAft>
                  <a:spcPts val="0"/>
                </a:spcAft>
                <a:buClr>
                  <a:schemeClr val="lt1"/>
                </a:buClr>
                <a:buSzPts val="2400"/>
                <a:buFont typeface="Arial"/>
                <a:buNone/>
              </a:pPr>
              <a:r>
                <a:rPr lang="en-US" sz="2400" b="0" i="0" u="none" strike="noStrike" cap="none">
                  <a:solidFill>
                    <a:schemeClr val="lt1"/>
                  </a:solidFill>
                  <a:latin typeface="Arial"/>
                  <a:ea typeface="Arial"/>
                  <a:cs typeface="Arial"/>
                  <a:sym typeface="Arial"/>
                </a:rPr>
                <a:t>Altered level of consciousness</a:t>
              </a:r>
              <a:endParaRPr sz="1400" b="0" i="0" u="none" strike="noStrike" cap="none">
                <a:solidFill>
                  <a:srgbClr val="000000"/>
                </a:solidFill>
                <a:latin typeface="Arial"/>
                <a:ea typeface="Arial"/>
                <a:cs typeface="Arial"/>
                <a:sym typeface="Arial"/>
              </a:endParaRPr>
            </a:p>
          </p:txBody>
        </p:sp>
        <p:sp>
          <p:nvSpPr>
            <p:cNvPr id="621" name="Google Shape;621;p39"/>
            <p:cNvSpPr/>
            <p:nvPr/>
          </p:nvSpPr>
          <p:spPr>
            <a:xfrm>
              <a:off x="992612" y="3719170"/>
              <a:ext cx="2618630" cy="1309315"/>
            </a:xfrm>
            <a:prstGeom prst="rect">
              <a:avLst/>
            </a:prstGeom>
            <a:solidFill>
              <a:srgbClr val="FF0000"/>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2" name="Google Shape;622;p39"/>
            <p:cNvSpPr txBox="1"/>
            <p:nvPr/>
          </p:nvSpPr>
          <p:spPr>
            <a:xfrm>
              <a:off x="992612" y="3719170"/>
              <a:ext cx="2618630" cy="1309315"/>
            </a:xfrm>
            <a:prstGeom prst="rect">
              <a:avLst/>
            </a:prstGeom>
            <a:noFill/>
            <a:ln>
              <a:noFill/>
            </a:ln>
          </p:spPr>
          <p:txBody>
            <a:bodyPr spcFirstLastPara="1" wrap="square" lIns="17775" tIns="17775" rIns="17775" bIns="17775" anchor="ctr" anchorCtr="0">
              <a:noAutofit/>
            </a:bodyPr>
            <a:lstStyle/>
            <a:p>
              <a:pPr marL="0" marR="0" lvl="0" indent="0" algn="ctr" rtl="0">
                <a:lnSpc>
                  <a:spcPct val="90000"/>
                </a:lnSpc>
                <a:spcBef>
                  <a:spcPts val="0"/>
                </a:spcBef>
                <a:spcAft>
                  <a:spcPts val="0"/>
                </a:spcAft>
                <a:buClr>
                  <a:schemeClr val="lt1"/>
                </a:buClr>
                <a:buSzPts val="2800"/>
                <a:buFont typeface="Arial"/>
                <a:buNone/>
              </a:pPr>
              <a:r>
                <a:rPr lang="en-US" sz="2800" b="1" i="0" u="none" strike="noStrike" cap="none">
                  <a:solidFill>
                    <a:schemeClr val="lt1"/>
                  </a:solidFill>
                  <a:latin typeface="Arial"/>
                  <a:ea typeface="Arial"/>
                  <a:cs typeface="Arial"/>
                  <a:sym typeface="Arial"/>
                </a:rPr>
                <a:t>Immediate</a:t>
              </a:r>
              <a:endParaRPr sz="1400" b="0" i="0" u="none" strike="noStrike" cap="none">
                <a:solidFill>
                  <a:srgbClr val="000000"/>
                </a:solidFill>
                <a:latin typeface="Arial"/>
                <a:ea typeface="Arial"/>
                <a:cs typeface="Arial"/>
                <a:sym typeface="Arial"/>
              </a:endParaRPr>
            </a:p>
          </p:txBody>
        </p:sp>
        <p:sp>
          <p:nvSpPr>
            <p:cNvPr id="623" name="Google Shape;623;p39"/>
            <p:cNvSpPr/>
            <p:nvPr/>
          </p:nvSpPr>
          <p:spPr>
            <a:xfrm>
              <a:off x="4161156" y="1859942"/>
              <a:ext cx="2618630" cy="1309315"/>
            </a:xfrm>
            <a:prstGeom prst="rect">
              <a:avLst/>
            </a:prstGeom>
            <a:solidFill>
              <a:srgbClr val="056A7D"/>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4" name="Google Shape;624;p39"/>
            <p:cNvSpPr txBox="1"/>
            <p:nvPr/>
          </p:nvSpPr>
          <p:spPr>
            <a:xfrm>
              <a:off x="4161156" y="1859942"/>
              <a:ext cx="2618630" cy="1309315"/>
            </a:xfrm>
            <a:prstGeom prst="rect">
              <a:avLst/>
            </a:prstGeom>
            <a:noFill/>
            <a:ln>
              <a:noFill/>
            </a:ln>
          </p:spPr>
          <p:txBody>
            <a:bodyPr spcFirstLastPara="1" wrap="square" lIns="17775" tIns="17775" rIns="17775" bIns="17775" anchor="ctr" anchorCtr="0">
              <a:noAutofit/>
            </a:bodyPr>
            <a:lstStyle/>
            <a:p>
              <a:pPr marL="0" marR="0" lvl="0" indent="0" algn="ctr" rtl="0">
                <a:lnSpc>
                  <a:spcPct val="90000"/>
                </a:lnSpc>
                <a:spcBef>
                  <a:spcPts val="0"/>
                </a:spcBef>
                <a:spcAft>
                  <a:spcPts val="0"/>
                </a:spcAft>
                <a:buClr>
                  <a:schemeClr val="lt1"/>
                </a:buClr>
                <a:buSzPts val="2800"/>
                <a:buFont typeface="Arial"/>
                <a:buNone/>
              </a:pPr>
              <a:r>
                <a:rPr lang="en-US" sz="2800" b="0" i="0" u="none" strike="noStrike" cap="none">
                  <a:solidFill>
                    <a:schemeClr val="lt1"/>
                  </a:solidFill>
                  <a:latin typeface="Arial"/>
                  <a:ea typeface="Arial"/>
                  <a:cs typeface="Arial"/>
                  <a:sym typeface="Arial"/>
                </a:rPr>
                <a:t>Obeys commands</a:t>
              </a:r>
              <a:endParaRPr sz="1400" b="0" i="0" u="none" strike="noStrike" cap="none">
                <a:solidFill>
                  <a:srgbClr val="000000"/>
                </a:solidFill>
                <a:latin typeface="Arial"/>
                <a:ea typeface="Arial"/>
                <a:cs typeface="Arial"/>
                <a:sym typeface="Arial"/>
              </a:endParaRPr>
            </a:p>
          </p:txBody>
        </p:sp>
        <p:sp>
          <p:nvSpPr>
            <p:cNvPr id="625" name="Google Shape;625;p39"/>
            <p:cNvSpPr/>
            <p:nvPr/>
          </p:nvSpPr>
          <p:spPr>
            <a:xfrm>
              <a:off x="4161156" y="3719170"/>
              <a:ext cx="2618630" cy="1309315"/>
            </a:xfrm>
            <a:prstGeom prst="rect">
              <a:avLst/>
            </a:prstGeom>
            <a:solidFill>
              <a:srgbClr val="FFFF00"/>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6" name="Google Shape;626;p39"/>
            <p:cNvSpPr txBox="1"/>
            <p:nvPr/>
          </p:nvSpPr>
          <p:spPr>
            <a:xfrm>
              <a:off x="4161156" y="3719170"/>
              <a:ext cx="2618630" cy="1309315"/>
            </a:xfrm>
            <a:prstGeom prst="rect">
              <a:avLst/>
            </a:prstGeom>
            <a:noFill/>
            <a:ln>
              <a:noFill/>
            </a:ln>
          </p:spPr>
          <p:txBody>
            <a:bodyPr spcFirstLastPara="1" wrap="square" lIns="17775" tIns="17775" rIns="17775" bIns="17775" anchor="ctr" anchorCtr="0">
              <a:noAutofit/>
            </a:bodyPr>
            <a:lstStyle/>
            <a:p>
              <a:pPr marL="0" marR="0" lvl="0" indent="0" algn="ctr" rtl="0">
                <a:lnSpc>
                  <a:spcPct val="90000"/>
                </a:lnSpc>
                <a:spcBef>
                  <a:spcPts val="0"/>
                </a:spcBef>
                <a:spcAft>
                  <a:spcPts val="0"/>
                </a:spcAft>
                <a:buClr>
                  <a:schemeClr val="dk1"/>
                </a:buClr>
                <a:buSzPts val="2800"/>
                <a:buFont typeface="Arial"/>
                <a:buNone/>
              </a:pPr>
              <a:r>
                <a:rPr lang="en-US" sz="2800" b="0" i="0" u="none" strike="noStrike" cap="none">
                  <a:solidFill>
                    <a:schemeClr val="dk1"/>
                  </a:solidFill>
                  <a:latin typeface="Arial"/>
                  <a:ea typeface="Arial"/>
                  <a:cs typeface="Arial"/>
                  <a:sym typeface="Arial"/>
                </a:rPr>
                <a:t>Delayed</a:t>
              </a:r>
              <a:endParaRPr sz="1400" b="0" i="0" u="none" strike="noStrike" cap="none">
                <a:solidFill>
                  <a:srgbClr val="000000"/>
                </a:solidFill>
                <a:latin typeface="Arial"/>
                <a:ea typeface="Arial"/>
                <a:cs typeface="Arial"/>
                <a:sym typeface="Arial"/>
              </a:endParaRPr>
            </a:p>
          </p:txBody>
        </p:sp>
      </p:grpSp>
      <p:sp>
        <p:nvSpPr>
          <p:cNvPr id="627" name="Google Shape;627;p39"/>
          <p:cNvSpPr txBox="1">
            <a:spLocks noGrp="1"/>
          </p:cNvSpPr>
          <p:nvPr>
            <p:ph type="title"/>
          </p:nvPr>
        </p:nvSpPr>
        <p:spPr>
          <a:xfrm>
            <a:off x="501869" y="269867"/>
            <a:ext cx="10515600" cy="103754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51516"/>
              </a:buClr>
              <a:buSzPts val="4400"/>
              <a:buFont typeface="Arial"/>
              <a:buNone/>
            </a:pPr>
            <a:r>
              <a:rPr lang="en-US">
                <a:solidFill>
                  <a:srgbClr val="151516"/>
                </a:solidFill>
              </a:rPr>
              <a:t>START Triage</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rgbClr val="002060"/>
        </a:solidFill>
        <a:effectLst/>
      </p:bgPr>
    </p:bg>
    <p:spTree>
      <p:nvGrpSpPr>
        <p:cNvPr id="1" name="Shape 77"/>
        <p:cNvGrpSpPr/>
        <p:nvPr/>
      </p:nvGrpSpPr>
      <p:grpSpPr>
        <a:xfrm>
          <a:off x="0" y="0"/>
          <a:ext cx="0" cy="0"/>
          <a:chOff x="0" y="0"/>
          <a:chExt cx="0" cy="0"/>
        </a:xfrm>
      </p:grpSpPr>
      <p:sp>
        <p:nvSpPr>
          <p:cNvPr id="78" name="Google Shape;78;p4" descr="Image result for boston marathon bombing"/>
          <p:cNvSpPr/>
          <p:nvPr/>
        </p:nvSpPr>
        <p:spPr>
          <a:xfrm>
            <a:off x="2743200" y="76200"/>
            <a:ext cx="3505200" cy="3505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800"/>
              <a:buFont typeface="Arial"/>
              <a:buNone/>
            </a:pPr>
            <a:endParaRPr sz="1800" b="0" i="0" u="none" strike="noStrike" cap="none">
              <a:solidFill>
                <a:schemeClr val="dk1"/>
              </a:solidFill>
              <a:latin typeface="Arial"/>
              <a:ea typeface="Arial"/>
              <a:cs typeface="Arial"/>
              <a:sym typeface="Arial"/>
            </a:endParaRPr>
          </a:p>
        </p:txBody>
      </p:sp>
      <p:pic>
        <p:nvPicPr>
          <p:cNvPr id="79" name="Google Shape;79;p4"/>
          <p:cNvPicPr preferRelativeResize="0"/>
          <p:nvPr/>
        </p:nvPicPr>
        <p:blipFill rotWithShape="1">
          <a:blip r:embed="rId3">
            <a:alphaModFix/>
          </a:blip>
          <a:srcRect l="28850" t="46842" r="30316" b="27119"/>
          <a:stretch/>
        </p:blipFill>
        <p:spPr>
          <a:xfrm>
            <a:off x="106636" y="104721"/>
            <a:ext cx="6767512" cy="2543504"/>
          </a:xfrm>
          <a:prstGeom prst="rect">
            <a:avLst/>
          </a:prstGeom>
          <a:noFill/>
          <a:ln>
            <a:noFill/>
          </a:ln>
        </p:spPr>
      </p:pic>
      <p:pic>
        <p:nvPicPr>
          <p:cNvPr id="80" name="Google Shape;80;p4"/>
          <p:cNvPicPr preferRelativeResize="0"/>
          <p:nvPr/>
        </p:nvPicPr>
        <p:blipFill rotWithShape="1">
          <a:blip r:embed="rId4">
            <a:alphaModFix/>
          </a:blip>
          <a:srcRect l="29166" t="12946" r="30000" b="64822"/>
          <a:stretch/>
        </p:blipFill>
        <p:spPr>
          <a:xfrm>
            <a:off x="5001410" y="4435328"/>
            <a:ext cx="6954107" cy="2128988"/>
          </a:xfrm>
          <a:prstGeom prst="rect">
            <a:avLst/>
          </a:prstGeom>
          <a:noFill/>
          <a:ln>
            <a:noFill/>
          </a:ln>
        </p:spPr>
      </p:pic>
      <p:pic>
        <p:nvPicPr>
          <p:cNvPr id="81" name="Google Shape;81;p4"/>
          <p:cNvPicPr preferRelativeResize="0"/>
          <p:nvPr/>
        </p:nvPicPr>
        <p:blipFill rotWithShape="1">
          <a:blip r:embed="rId5">
            <a:alphaModFix/>
          </a:blip>
          <a:srcRect l="12611" t="17230" r="26665" b="44308"/>
          <a:stretch/>
        </p:blipFill>
        <p:spPr>
          <a:xfrm>
            <a:off x="3048655" y="1763279"/>
            <a:ext cx="6954107" cy="305719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
                                        <p:tgtEl>
                                          <p:spTgt spid="79"/>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0"/>
                                        </p:tgtEl>
                                        <p:attrNameLst>
                                          <p:attrName>style.visibility</p:attrName>
                                        </p:attrNameLst>
                                      </p:cBhvr>
                                      <p:to>
                                        <p:strVal val="visible"/>
                                      </p:to>
                                    </p:set>
                                    <p:anim calcmode="lin" valueType="num">
                                      <p:cBhvr additive="base">
                                        <p:cTn id="12" dur="500"/>
                                        <p:tgtEl>
                                          <p:spTgt spid="8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Shape 632"/>
        <p:cNvGrpSpPr/>
        <p:nvPr/>
      </p:nvGrpSpPr>
      <p:grpSpPr>
        <a:xfrm>
          <a:off x="0" y="0"/>
          <a:ext cx="0" cy="0"/>
          <a:chOff x="0" y="0"/>
          <a:chExt cx="0" cy="0"/>
        </a:xfrm>
      </p:grpSpPr>
      <p:sp>
        <p:nvSpPr>
          <p:cNvPr id="633" name="Google Shape;633;p40"/>
          <p:cNvSpPr/>
          <p:nvPr/>
        </p:nvSpPr>
        <p:spPr>
          <a:xfrm>
            <a:off x="2535620" y="244476"/>
            <a:ext cx="67818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51516"/>
              </a:buClr>
              <a:buSzPts val="3600"/>
              <a:buFont typeface="Arial"/>
              <a:buNone/>
            </a:pPr>
            <a:r>
              <a:rPr lang="en-US" sz="3600" b="1" i="0" u="none" strike="noStrike" cap="none">
                <a:solidFill>
                  <a:srgbClr val="151516"/>
                </a:solidFill>
                <a:latin typeface="Arial"/>
                <a:ea typeface="Arial"/>
                <a:cs typeface="Arial"/>
                <a:sym typeface="Arial"/>
              </a:rPr>
              <a:t>TRIAGE CATEGORIES</a:t>
            </a:r>
            <a:endParaRPr sz="1400" b="0" i="0" u="none" strike="noStrike" cap="none">
              <a:solidFill>
                <a:srgbClr val="000000"/>
              </a:solidFill>
              <a:latin typeface="Arial"/>
              <a:ea typeface="Arial"/>
              <a:cs typeface="Arial"/>
              <a:sym typeface="Arial"/>
            </a:endParaRPr>
          </a:p>
        </p:txBody>
      </p:sp>
      <p:graphicFrame>
        <p:nvGraphicFramePr>
          <p:cNvPr id="634" name="Google Shape;634;p40"/>
          <p:cNvGraphicFramePr/>
          <p:nvPr/>
        </p:nvGraphicFramePr>
        <p:xfrm>
          <a:off x="977030" y="1501932"/>
          <a:ext cx="10296400" cy="4860400"/>
        </p:xfrm>
        <a:graphic>
          <a:graphicData uri="http://schemas.openxmlformats.org/drawingml/2006/table">
            <a:tbl>
              <a:tblPr>
                <a:noFill/>
                <a:tableStyleId>{CC92F3DA-5C5D-40C9-8BF7-B96D753FC8F3}</a:tableStyleId>
              </a:tblPr>
              <a:tblGrid>
                <a:gridCol w="2763250">
                  <a:extLst>
                    <a:ext uri="{9D8B030D-6E8A-4147-A177-3AD203B41FA5}">
                      <a16:colId xmlns:a16="http://schemas.microsoft.com/office/drawing/2014/main" val="20000"/>
                    </a:ext>
                  </a:extLst>
                </a:gridCol>
                <a:gridCol w="2383725">
                  <a:extLst>
                    <a:ext uri="{9D8B030D-6E8A-4147-A177-3AD203B41FA5}">
                      <a16:colId xmlns:a16="http://schemas.microsoft.com/office/drawing/2014/main" val="20001"/>
                    </a:ext>
                  </a:extLst>
                </a:gridCol>
                <a:gridCol w="1908350">
                  <a:extLst>
                    <a:ext uri="{9D8B030D-6E8A-4147-A177-3AD203B41FA5}">
                      <a16:colId xmlns:a16="http://schemas.microsoft.com/office/drawing/2014/main" val="20002"/>
                    </a:ext>
                  </a:extLst>
                </a:gridCol>
                <a:gridCol w="1623650">
                  <a:extLst>
                    <a:ext uri="{9D8B030D-6E8A-4147-A177-3AD203B41FA5}">
                      <a16:colId xmlns:a16="http://schemas.microsoft.com/office/drawing/2014/main" val="20003"/>
                    </a:ext>
                  </a:extLst>
                </a:gridCol>
                <a:gridCol w="1617425">
                  <a:extLst>
                    <a:ext uri="{9D8B030D-6E8A-4147-A177-3AD203B41FA5}">
                      <a16:colId xmlns:a16="http://schemas.microsoft.com/office/drawing/2014/main" val="20004"/>
                    </a:ext>
                  </a:extLst>
                </a:gridCol>
              </a:tblGrid>
              <a:tr h="714600">
                <a:tc>
                  <a:txBody>
                    <a:bodyPr/>
                    <a:lstStyle/>
                    <a:p>
                      <a:pPr marL="0" marR="0" lvl="0" indent="0" algn="ctr" rtl="0">
                        <a:lnSpc>
                          <a:spcPct val="100000"/>
                        </a:lnSpc>
                        <a:spcBef>
                          <a:spcPts val="0"/>
                        </a:spcBef>
                        <a:spcAft>
                          <a:spcPts val="0"/>
                        </a:spcAft>
                        <a:buClr>
                          <a:schemeClr val="hlink"/>
                        </a:buClr>
                        <a:buSzPts val="1980"/>
                        <a:buFont typeface="Noto Sans Symbols"/>
                        <a:buNone/>
                      </a:pPr>
                      <a:r>
                        <a:rPr lang="en-US" sz="2200" b="1" i="0" u="none" strike="noStrike" cap="none">
                          <a:solidFill>
                            <a:schemeClr val="dk1"/>
                          </a:solidFill>
                          <a:latin typeface="Arial Narrow"/>
                          <a:ea typeface="Arial Narrow"/>
                          <a:cs typeface="Arial Narrow"/>
                          <a:sym typeface="Arial Narrow"/>
                        </a:rPr>
                        <a:t>Patient Status</a:t>
                      </a:r>
                      <a:endParaRPr sz="1400" u="none" strike="noStrike" cap="none"/>
                    </a:p>
                  </a:txBody>
                  <a:tcPr marL="91450" marR="91450" marT="45725" marB="45725" anchor="ctr">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chemeClr val="hlink"/>
                        </a:buClr>
                        <a:buSzPts val="1980"/>
                        <a:buFont typeface="Noto Sans Symbols"/>
                        <a:buNone/>
                      </a:pPr>
                      <a:r>
                        <a:rPr lang="en-US" sz="2200" b="1" i="0" u="none" strike="noStrike" cap="none">
                          <a:solidFill>
                            <a:schemeClr val="dk1"/>
                          </a:solidFill>
                          <a:latin typeface="Arial Narrow"/>
                          <a:ea typeface="Arial Narrow"/>
                          <a:cs typeface="Arial Narrow"/>
                          <a:sym typeface="Arial Narrow"/>
                        </a:rPr>
                        <a:t>START/SALT</a:t>
                      </a:r>
                      <a:endParaRPr sz="1400" u="none" strike="noStrike" cap="none"/>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chemeClr val="hlink"/>
                        </a:buClr>
                        <a:buSzPts val="1980"/>
                        <a:buFont typeface="Noto Sans Symbols"/>
                        <a:buNone/>
                      </a:pPr>
                      <a:r>
                        <a:rPr lang="en-US" sz="2200" b="1" i="0" u="none" strike="noStrike" cap="none">
                          <a:solidFill>
                            <a:schemeClr val="dk1"/>
                          </a:solidFill>
                          <a:latin typeface="Arial Narrow"/>
                          <a:ea typeface="Arial Narrow"/>
                          <a:cs typeface="Arial Narrow"/>
                          <a:sym typeface="Arial Narrow"/>
                        </a:rPr>
                        <a:t>Military /</a:t>
                      </a:r>
                      <a:endParaRPr sz="1400" u="none" strike="noStrike" cap="none"/>
                    </a:p>
                    <a:p>
                      <a:pPr marL="0" marR="0" lvl="0" indent="0" algn="ctr" rtl="0">
                        <a:lnSpc>
                          <a:spcPct val="100000"/>
                        </a:lnSpc>
                        <a:spcBef>
                          <a:spcPts val="440"/>
                        </a:spcBef>
                        <a:spcAft>
                          <a:spcPts val="0"/>
                        </a:spcAft>
                        <a:buClr>
                          <a:schemeClr val="hlink"/>
                        </a:buClr>
                        <a:buSzPts val="1980"/>
                        <a:buFont typeface="Noto Sans Symbols"/>
                        <a:buNone/>
                      </a:pPr>
                      <a:r>
                        <a:rPr lang="en-US" sz="2200" b="1" i="0" u="none" strike="noStrike" cap="none">
                          <a:solidFill>
                            <a:schemeClr val="dk1"/>
                          </a:solidFill>
                          <a:latin typeface="Arial Narrow"/>
                          <a:ea typeface="Arial Narrow"/>
                          <a:cs typeface="Arial Narrow"/>
                          <a:sym typeface="Arial Narrow"/>
                        </a:rPr>
                        <a:t>International</a:t>
                      </a:r>
                      <a:endParaRPr sz="1400" u="none" strike="noStrike" cap="none"/>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chemeClr val="hlink"/>
                        </a:buClr>
                        <a:buSzPts val="1980"/>
                        <a:buFont typeface="Noto Sans Symbols"/>
                        <a:buNone/>
                      </a:pPr>
                      <a:r>
                        <a:rPr lang="en-US" sz="2200" b="1" i="0" u="none" strike="noStrike" cap="none">
                          <a:solidFill>
                            <a:schemeClr val="dk1"/>
                          </a:solidFill>
                          <a:latin typeface="Arial Narrow"/>
                          <a:ea typeface="Arial Narrow"/>
                          <a:cs typeface="Arial Narrow"/>
                          <a:sym typeface="Arial Narrow"/>
                        </a:rPr>
                        <a:t>Color Code</a:t>
                      </a:r>
                      <a:endParaRPr sz="1400" u="none" strike="noStrike" cap="none"/>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chemeClr val="hlink"/>
                        </a:buClr>
                        <a:buSzPts val="1980"/>
                        <a:buFont typeface="Noto Sans Symbols"/>
                        <a:buNone/>
                      </a:pPr>
                      <a:r>
                        <a:rPr lang="en-US" sz="2200" b="1" i="0" u="none" strike="noStrike" cap="none">
                          <a:solidFill>
                            <a:schemeClr val="dk1"/>
                          </a:solidFill>
                          <a:latin typeface="Arial Narrow"/>
                          <a:ea typeface="Arial Narrow"/>
                          <a:cs typeface="Arial Narrow"/>
                          <a:sym typeface="Arial Narrow"/>
                        </a:rPr>
                        <a:t>Priority</a:t>
                      </a:r>
                      <a:endParaRPr sz="1400" u="none" strike="noStrike" cap="none"/>
                    </a:p>
                  </a:txBody>
                  <a:tcPr marL="91450" marR="91450" marT="45725" marB="45725" anchor="ctr">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0"/>
                  </a:ext>
                </a:extLst>
              </a:tr>
              <a:tr h="817725">
                <a:tc>
                  <a:txBody>
                    <a:bodyPr/>
                    <a:lstStyle/>
                    <a:p>
                      <a:pPr marL="0" marR="0" lvl="0" indent="0" algn="ctr" rtl="0">
                        <a:lnSpc>
                          <a:spcPct val="100000"/>
                        </a:lnSpc>
                        <a:spcBef>
                          <a:spcPts val="0"/>
                        </a:spcBef>
                        <a:spcAft>
                          <a:spcPts val="0"/>
                        </a:spcAft>
                        <a:buClr>
                          <a:schemeClr val="hlink"/>
                        </a:buClr>
                        <a:buSzPts val="1980"/>
                        <a:buFont typeface="Noto Sans Symbols"/>
                        <a:buNone/>
                      </a:pPr>
                      <a:r>
                        <a:rPr lang="en-US" sz="2200" b="1" i="0" u="none" strike="noStrike" cap="none">
                          <a:solidFill>
                            <a:schemeClr val="lt1"/>
                          </a:solidFill>
                          <a:latin typeface="Arial"/>
                          <a:ea typeface="Arial"/>
                          <a:cs typeface="Arial"/>
                          <a:sym typeface="Arial"/>
                        </a:rPr>
                        <a:t>Critical</a:t>
                      </a:r>
                      <a:endParaRPr sz="1400" u="none" strike="noStrike" cap="none"/>
                    </a:p>
                  </a:txBody>
                  <a:tcPr marL="91450" marR="91450" marT="45725" marB="45725" anchor="ctr">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BB3923"/>
                    </a:solidFill>
                  </a:tcPr>
                </a:tc>
                <a:tc>
                  <a:txBody>
                    <a:bodyPr/>
                    <a:lstStyle/>
                    <a:p>
                      <a:pPr marL="0" marR="0" lvl="0" indent="0" algn="ctr" rtl="0">
                        <a:lnSpc>
                          <a:spcPct val="100000"/>
                        </a:lnSpc>
                        <a:spcBef>
                          <a:spcPts val="0"/>
                        </a:spcBef>
                        <a:spcAft>
                          <a:spcPts val="0"/>
                        </a:spcAft>
                        <a:buClr>
                          <a:schemeClr val="hlink"/>
                        </a:buClr>
                        <a:buSzPts val="1980"/>
                        <a:buFont typeface="Noto Sans Symbols"/>
                        <a:buNone/>
                      </a:pPr>
                      <a:r>
                        <a:rPr lang="en-US" sz="2200" b="1" i="0" u="none" strike="noStrike" cap="none">
                          <a:solidFill>
                            <a:schemeClr val="lt1"/>
                          </a:solidFill>
                          <a:latin typeface="Arial"/>
                          <a:ea typeface="Arial"/>
                          <a:cs typeface="Arial"/>
                          <a:sym typeface="Arial"/>
                        </a:rPr>
                        <a:t>Immediate</a:t>
                      </a:r>
                      <a:endParaRPr sz="1400" u="none" strike="noStrike" cap="none"/>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BB3923"/>
                    </a:solidFill>
                  </a:tcPr>
                </a:tc>
                <a:tc>
                  <a:txBody>
                    <a:bodyPr/>
                    <a:lstStyle/>
                    <a:p>
                      <a:pPr marL="0" marR="0" lvl="0" indent="0" algn="ctr" rtl="0">
                        <a:lnSpc>
                          <a:spcPct val="100000"/>
                        </a:lnSpc>
                        <a:spcBef>
                          <a:spcPts val="0"/>
                        </a:spcBef>
                        <a:spcAft>
                          <a:spcPts val="0"/>
                        </a:spcAft>
                        <a:buClr>
                          <a:schemeClr val="hlink"/>
                        </a:buClr>
                        <a:buSzPts val="1980"/>
                        <a:buFont typeface="Noto Sans Symbols"/>
                        <a:buNone/>
                      </a:pPr>
                      <a:r>
                        <a:rPr lang="en-US" sz="2200" b="1" i="0" u="none" strike="noStrike" cap="none">
                          <a:solidFill>
                            <a:schemeClr val="lt1"/>
                          </a:solidFill>
                          <a:latin typeface="Arial"/>
                          <a:ea typeface="Arial"/>
                          <a:cs typeface="Arial"/>
                          <a:sym typeface="Arial"/>
                        </a:rPr>
                        <a:t>Immediate</a:t>
                      </a:r>
                      <a:endParaRPr sz="1400" u="none" strike="noStrike" cap="none"/>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BB3923"/>
                    </a:solidFill>
                  </a:tcPr>
                </a:tc>
                <a:tc>
                  <a:txBody>
                    <a:bodyPr/>
                    <a:lstStyle/>
                    <a:p>
                      <a:pPr marL="0" marR="0" lvl="0" indent="0" algn="ctr" rtl="0">
                        <a:lnSpc>
                          <a:spcPct val="100000"/>
                        </a:lnSpc>
                        <a:spcBef>
                          <a:spcPts val="0"/>
                        </a:spcBef>
                        <a:spcAft>
                          <a:spcPts val="0"/>
                        </a:spcAft>
                        <a:buClr>
                          <a:schemeClr val="hlink"/>
                        </a:buClr>
                        <a:buSzPts val="1980"/>
                        <a:buFont typeface="Noto Sans Symbols"/>
                        <a:buNone/>
                      </a:pPr>
                      <a:r>
                        <a:rPr lang="en-US" sz="2200" b="1" i="0" u="none" strike="noStrike" cap="none">
                          <a:solidFill>
                            <a:schemeClr val="lt1"/>
                          </a:solidFill>
                          <a:latin typeface="Arial"/>
                          <a:ea typeface="Arial"/>
                          <a:cs typeface="Arial"/>
                          <a:sym typeface="Arial"/>
                        </a:rPr>
                        <a:t>Red</a:t>
                      </a:r>
                      <a:endParaRPr sz="1400" u="none" strike="noStrike" cap="none"/>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BB3923"/>
                    </a:solidFill>
                  </a:tcPr>
                </a:tc>
                <a:tc>
                  <a:txBody>
                    <a:bodyPr/>
                    <a:lstStyle/>
                    <a:p>
                      <a:pPr marL="0" marR="0" lvl="0" indent="0" algn="ctr" rtl="0">
                        <a:lnSpc>
                          <a:spcPct val="100000"/>
                        </a:lnSpc>
                        <a:spcBef>
                          <a:spcPts val="0"/>
                        </a:spcBef>
                        <a:spcAft>
                          <a:spcPts val="0"/>
                        </a:spcAft>
                        <a:buClr>
                          <a:schemeClr val="hlink"/>
                        </a:buClr>
                        <a:buSzPts val="1980"/>
                        <a:buFont typeface="Noto Sans Symbols"/>
                        <a:buNone/>
                      </a:pPr>
                      <a:r>
                        <a:rPr lang="en-US" sz="2200" b="1" i="0" u="none" strike="noStrike" cap="none">
                          <a:solidFill>
                            <a:schemeClr val="dk1"/>
                          </a:solidFill>
                          <a:latin typeface="Arial"/>
                          <a:ea typeface="Arial"/>
                          <a:cs typeface="Arial"/>
                          <a:sym typeface="Arial"/>
                        </a:rPr>
                        <a:t>1</a:t>
                      </a:r>
                      <a:endParaRPr sz="1400" u="none" strike="noStrike" cap="none"/>
                    </a:p>
                  </a:txBody>
                  <a:tcPr marL="91450" marR="91450" marT="45725" marB="45725" anchor="ctr">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BB3923"/>
                    </a:solidFill>
                  </a:tcPr>
                </a:tc>
                <a:extLst>
                  <a:ext uri="{0D108BD9-81ED-4DB2-BD59-A6C34878D82A}">
                    <a16:rowId xmlns:a16="http://schemas.microsoft.com/office/drawing/2014/main" val="10001"/>
                  </a:ext>
                </a:extLst>
              </a:tr>
              <a:tr h="817725">
                <a:tc>
                  <a:txBody>
                    <a:bodyPr/>
                    <a:lstStyle/>
                    <a:p>
                      <a:pPr marL="0" marR="0" lvl="0" indent="0" algn="ctr" rtl="0">
                        <a:lnSpc>
                          <a:spcPct val="100000"/>
                        </a:lnSpc>
                        <a:spcBef>
                          <a:spcPts val="0"/>
                        </a:spcBef>
                        <a:spcAft>
                          <a:spcPts val="0"/>
                        </a:spcAft>
                        <a:buClr>
                          <a:schemeClr val="hlink"/>
                        </a:buClr>
                        <a:buSzPts val="1980"/>
                        <a:buFont typeface="Noto Sans Symbols"/>
                        <a:buNone/>
                      </a:pPr>
                      <a:r>
                        <a:rPr lang="en-US" sz="2200" b="1" i="0" u="none" strike="noStrike" cap="none">
                          <a:solidFill>
                            <a:schemeClr val="dk1"/>
                          </a:solidFill>
                          <a:latin typeface="Arial"/>
                          <a:ea typeface="Arial"/>
                          <a:cs typeface="Arial"/>
                          <a:sym typeface="Arial"/>
                        </a:rPr>
                        <a:t>Stable</a:t>
                      </a:r>
                      <a:endParaRPr sz="1400" u="none" strike="noStrike" cap="none"/>
                    </a:p>
                  </a:txBody>
                  <a:tcPr marL="91450" marR="91450" marT="45725" marB="45725" anchor="ctr">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C000"/>
                    </a:solidFill>
                  </a:tcPr>
                </a:tc>
                <a:tc>
                  <a:txBody>
                    <a:bodyPr/>
                    <a:lstStyle/>
                    <a:p>
                      <a:pPr marL="0" marR="0" lvl="0" indent="0" algn="ctr" rtl="0">
                        <a:lnSpc>
                          <a:spcPct val="100000"/>
                        </a:lnSpc>
                        <a:spcBef>
                          <a:spcPts val="0"/>
                        </a:spcBef>
                        <a:spcAft>
                          <a:spcPts val="0"/>
                        </a:spcAft>
                        <a:buClr>
                          <a:schemeClr val="hlink"/>
                        </a:buClr>
                        <a:buSzPts val="1980"/>
                        <a:buFont typeface="Noto Sans Symbols"/>
                        <a:buNone/>
                      </a:pPr>
                      <a:r>
                        <a:rPr lang="en-US" sz="2200" b="1" i="0" u="none" strike="noStrike" cap="none">
                          <a:solidFill>
                            <a:schemeClr val="dk1"/>
                          </a:solidFill>
                          <a:latin typeface="Arial"/>
                          <a:ea typeface="Arial"/>
                          <a:cs typeface="Arial"/>
                          <a:sym typeface="Arial"/>
                        </a:rPr>
                        <a:t>Urgent /</a:t>
                      </a:r>
                      <a:endParaRPr sz="1400" u="none" strike="noStrike" cap="none"/>
                    </a:p>
                    <a:p>
                      <a:pPr marL="0" marR="0" lvl="0" indent="0" algn="ctr" rtl="0">
                        <a:lnSpc>
                          <a:spcPct val="100000"/>
                        </a:lnSpc>
                        <a:spcBef>
                          <a:spcPts val="440"/>
                        </a:spcBef>
                        <a:spcAft>
                          <a:spcPts val="0"/>
                        </a:spcAft>
                        <a:buClr>
                          <a:schemeClr val="hlink"/>
                        </a:buClr>
                        <a:buSzPts val="1980"/>
                        <a:buFont typeface="Noto Sans Symbols"/>
                        <a:buNone/>
                      </a:pPr>
                      <a:r>
                        <a:rPr lang="en-US" sz="2200" b="1" i="0" u="none" strike="noStrike" cap="none">
                          <a:solidFill>
                            <a:schemeClr val="dk1"/>
                          </a:solidFill>
                          <a:latin typeface="Arial"/>
                          <a:ea typeface="Arial"/>
                          <a:cs typeface="Arial"/>
                          <a:sym typeface="Arial"/>
                        </a:rPr>
                        <a:t>Delayed</a:t>
                      </a:r>
                      <a:endParaRPr sz="1400" u="none" strike="noStrike" cap="none"/>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C000"/>
                    </a:solidFill>
                  </a:tcPr>
                </a:tc>
                <a:tc>
                  <a:txBody>
                    <a:bodyPr/>
                    <a:lstStyle/>
                    <a:p>
                      <a:pPr marL="0" marR="0" lvl="0" indent="0" algn="ctr" rtl="0">
                        <a:lnSpc>
                          <a:spcPct val="100000"/>
                        </a:lnSpc>
                        <a:spcBef>
                          <a:spcPts val="0"/>
                        </a:spcBef>
                        <a:spcAft>
                          <a:spcPts val="0"/>
                        </a:spcAft>
                        <a:buClr>
                          <a:schemeClr val="hlink"/>
                        </a:buClr>
                        <a:buSzPts val="1980"/>
                        <a:buFont typeface="Noto Sans Symbols"/>
                        <a:buNone/>
                      </a:pPr>
                      <a:r>
                        <a:rPr lang="en-US" sz="2200" b="1" i="0" u="none" strike="noStrike" cap="none">
                          <a:solidFill>
                            <a:schemeClr val="dk1"/>
                          </a:solidFill>
                          <a:latin typeface="Arial"/>
                          <a:ea typeface="Arial"/>
                          <a:cs typeface="Arial"/>
                          <a:sym typeface="Arial"/>
                        </a:rPr>
                        <a:t>Delayed</a:t>
                      </a:r>
                      <a:endParaRPr sz="1400" u="none" strike="noStrike" cap="none"/>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C000"/>
                    </a:solidFill>
                  </a:tcPr>
                </a:tc>
                <a:tc>
                  <a:txBody>
                    <a:bodyPr/>
                    <a:lstStyle/>
                    <a:p>
                      <a:pPr marL="0" marR="0" lvl="0" indent="0" algn="ctr" rtl="0">
                        <a:lnSpc>
                          <a:spcPct val="100000"/>
                        </a:lnSpc>
                        <a:spcBef>
                          <a:spcPts val="0"/>
                        </a:spcBef>
                        <a:spcAft>
                          <a:spcPts val="0"/>
                        </a:spcAft>
                        <a:buClr>
                          <a:schemeClr val="hlink"/>
                        </a:buClr>
                        <a:buSzPts val="1980"/>
                        <a:buFont typeface="Noto Sans Symbols"/>
                        <a:buNone/>
                      </a:pPr>
                      <a:r>
                        <a:rPr lang="en-US" sz="2200" b="1" i="0" u="none" strike="noStrike" cap="none">
                          <a:solidFill>
                            <a:srgbClr val="FFFF00"/>
                          </a:solidFill>
                          <a:latin typeface="Arial"/>
                          <a:ea typeface="Arial"/>
                          <a:cs typeface="Arial"/>
                          <a:sym typeface="Arial"/>
                        </a:rPr>
                        <a:t>Yellow</a:t>
                      </a:r>
                      <a:endParaRPr sz="1400" u="none" strike="noStrike" cap="none"/>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C000"/>
                    </a:solidFill>
                  </a:tcPr>
                </a:tc>
                <a:tc>
                  <a:txBody>
                    <a:bodyPr/>
                    <a:lstStyle/>
                    <a:p>
                      <a:pPr marL="0" marR="0" lvl="0" indent="0" algn="ctr" rtl="0">
                        <a:lnSpc>
                          <a:spcPct val="100000"/>
                        </a:lnSpc>
                        <a:spcBef>
                          <a:spcPts val="0"/>
                        </a:spcBef>
                        <a:spcAft>
                          <a:spcPts val="0"/>
                        </a:spcAft>
                        <a:buClr>
                          <a:schemeClr val="hlink"/>
                        </a:buClr>
                        <a:buSzPts val="1980"/>
                        <a:buFont typeface="Noto Sans Symbols"/>
                        <a:buNone/>
                      </a:pPr>
                      <a:r>
                        <a:rPr lang="en-US" sz="2200" b="1" i="0" u="none" strike="noStrike" cap="none">
                          <a:solidFill>
                            <a:schemeClr val="dk1"/>
                          </a:solidFill>
                          <a:latin typeface="Arial"/>
                          <a:ea typeface="Arial"/>
                          <a:cs typeface="Arial"/>
                          <a:sym typeface="Arial"/>
                        </a:rPr>
                        <a:t>2</a:t>
                      </a:r>
                      <a:endParaRPr sz="1400" u="none" strike="noStrike" cap="none"/>
                    </a:p>
                  </a:txBody>
                  <a:tcPr marL="91450" marR="91450" marT="45725" marB="45725" anchor="ctr">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C000"/>
                    </a:solidFill>
                  </a:tcPr>
                </a:tc>
                <a:extLst>
                  <a:ext uri="{0D108BD9-81ED-4DB2-BD59-A6C34878D82A}">
                    <a16:rowId xmlns:a16="http://schemas.microsoft.com/office/drawing/2014/main" val="10002"/>
                  </a:ext>
                </a:extLst>
              </a:tr>
              <a:tr h="764100">
                <a:tc>
                  <a:txBody>
                    <a:bodyPr/>
                    <a:lstStyle/>
                    <a:p>
                      <a:pPr marL="0" marR="0" lvl="0" indent="0" algn="ctr" rtl="0">
                        <a:lnSpc>
                          <a:spcPct val="100000"/>
                        </a:lnSpc>
                        <a:spcBef>
                          <a:spcPts val="0"/>
                        </a:spcBef>
                        <a:spcAft>
                          <a:spcPts val="0"/>
                        </a:spcAft>
                        <a:buClr>
                          <a:schemeClr val="hlink"/>
                        </a:buClr>
                        <a:buSzPts val="1980"/>
                        <a:buFont typeface="Noto Sans Symbols"/>
                        <a:buNone/>
                      </a:pPr>
                      <a:r>
                        <a:rPr lang="en-US" sz="2200" b="1" i="0" u="none" strike="noStrike" cap="none">
                          <a:solidFill>
                            <a:srgbClr val="FFFF00"/>
                          </a:solidFill>
                          <a:latin typeface="Arial"/>
                          <a:ea typeface="Arial"/>
                          <a:cs typeface="Arial"/>
                          <a:sym typeface="Arial"/>
                        </a:rPr>
                        <a:t>Good</a:t>
                      </a:r>
                      <a:endParaRPr sz="1400" u="none" strike="noStrike" cap="none"/>
                    </a:p>
                  </a:txBody>
                  <a:tcPr marL="91450" marR="91450" marT="45725" marB="45725" anchor="ctr">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5C8E26"/>
                    </a:solidFill>
                  </a:tcPr>
                </a:tc>
                <a:tc>
                  <a:txBody>
                    <a:bodyPr/>
                    <a:lstStyle/>
                    <a:p>
                      <a:pPr marL="0" marR="0" lvl="0" indent="0" algn="ctr" rtl="0">
                        <a:lnSpc>
                          <a:spcPct val="100000"/>
                        </a:lnSpc>
                        <a:spcBef>
                          <a:spcPts val="0"/>
                        </a:spcBef>
                        <a:spcAft>
                          <a:spcPts val="0"/>
                        </a:spcAft>
                        <a:buClr>
                          <a:schemeClr val="hlink"/>
                        </a:buClr>
                        <a:buSzPts val="1980"/>
                        <a:buFont typeface="Noto Sans Symbols"/>
                        <a:buNone/>
                      </a:pPr>
                      <a:r>
                        <a:rPr lang="en-US" sz="2200" b="1" i="0" u="none" strike="noStrike" cap="none">
                          <a:solidFill>
                            <a:srgbClr val="FFFF00"/>
                          </a:solidFill>
                          <a:latin typeface="Arial"/>
                          <a:ea typeface="Arial"/>
                          <a:cs typeface="Arial"/>
                          <a:sym typeface="Arial"/>
                        </a:rPr>
                        <a:t>Minimal</a:t>
                      </a:r>
                      <a:endParaRPr sz="1400" u="none" strike="noStrike" cap="none"/>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5C8E26"/>
                    </a:solidFill>
                  </a:tcPr>
                </a:tc>
                <a:tc>
                  <a:txBody>
                    <a:bodyPr/>
                    <a:lstStyle/>
                    <a:p>
                      <a:pPr marL="0" marR="0" lvl="0" indent="0" algn="ctr" rtl="0">
                        <a:lnSpc>
                          <a:spcPct val="100000"/>
                        </a:lnSpc>
                        <a:spcBef>
                          <a:spcPts val="0"/>
                        </a:spcBef>
                        <a:spcAft>
                          <a:spcPts val="0"/>
                        </a:spcAft>
                        <a:buClr>
                          <a:schemeClr val="hlink"/>
                        </a:buClr>
                        <a:buSzPts val="1980"/>
                        <a:buFont typeface="Noto Sans Symbols"/>
                        <a:buNone/>
                      </a:pPr>
                      <a:r>
                        <a:rPr lang="en-US" sz="2200" b="1" i="0" u="none" strike="noStrike" cap="none">
                          <a:solidFill>
                            <a:srgbClr val="FFFF00"/>
                          </a:solidFill>
                          <a:latin typeface="Arial"/>
                          <a:ea typeface="Arial"/>
                          <a:cs typeface="Arial"/>
                          <a:sym typeface="Arial"/>
                        </a:rPr>
                        <a:t>Minimal</a:t>
                      </a:r>
                      <a:endParaRPr sz="1400" u="none" strike="noStrike" cap="none"/>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5C8E26"/>
                    </a:solidFill>
                  </a:tcPr>
                </a:tc>
                <a:tc>
                  <a:txBody>
                    <a:bodyPr/>
                    <a:lstStyle/>
                    <a:p>
                      <a:pPr marL="0" marR="0" lvl="0" indent="0" algn="ctr" rtl="0">
                        <a:lnSpc>
                          <a:spcPct val="100000"/>
                        </a:lnSpc>
                        <a:spcBef>
                          <a:spcPts val="0"/>
                        </a:spcBef>
                        <a:spcAft>
                          <a:spcPts val="0"/>
                        </a:spcAft>
                        <a:buClr>
                          <a:schemeClr val="hlink"/>
                        </a:buClr>
                        <a:buSzPts val="1980"/>
                        <a:buFont typeface="Noto Sans Symbols"/>
                        <a:buNone/>
                      </a:pPr>
                      <a:r>
                        <a:rPr lang="en-US" sz="2200" b="1" i="0" u="none" strike="noStrike" cap="none">
                          <a:solidFill>
                            <a:srgbClr val="151516"/>
                          </a:solidFill>
                          <a:latin typeface="Arial"/>
                          <a:ea typeface="Arial"/>
                          <a:cs typeface="Arial"/>
                          <a:sym typeface="Arial"/>
                        </a:rPr>
                        <a:t>Green</a:t>
                      </a:r>
                      <a:endParaRPr sz="1400" u="none" strike="noStrike" cap="none"/>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5C8E26"/>
                    </a:solidFill>
                  </a:tcPr>
                </a:tc>
                <a:tc>
                  <a:txBody>
                    <a:bodyPr/>
                    <a:lstStyle/>
                    <a:p>
                      <a:pPr marL="0" marR="0" lvl="0" indent="0" algn="ctr" rtl="0">
                        <a:lnSpc>
                          <a:spcPct val="100000"/>
                        </a:lnSpc>
                        <a:spcBef>
                          <a:spcPts val="0"/>
                        </a:spcBef>
                        <a:spcAft>
                          <a:spcPts val="0"/>
                        </a:spcAft>
                        <a:buClr>
                          <a:schemeClr val="hlink"/>
                        </a:buClr>
                        <a:buSzPts val="1980"/>
                        <a:buFont typeface="Noto Sans Symbols"/>
                        <a:buNone/>
                      </a:pPr>
                      <a:r>
                        <a:rPr lang="en-US" sz="2200" b="1" i="0" u="none" strike="noStrike" cap="none">
                          <a:solidFill>
                            <a:schemeClr val="dk1"/>
                          </a:solidFill>
                          <a:latin typeface="Arial"/>
                          <a:ea typeface="Arial"/>
                          <a:cs typeface="Arial"/>
                          <a:sym typeface="Arial"/>
                        </a:rPr>
                        <a:t>3</a:t>
                      </a:r>
                      <a:endParaRPr sz="1400" u="none" strike="noStrike" cap="none"/>
                    </a:p>
                  </a:txBody>
                  <a:tcPr marL="91450" marR="91450" marT="45725" marB="45725" anchor="ctr">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5C8E26"/>
                    </a:solidFill>
                  </a:tcPr>
                </a:tc>
                <a:extLst>
                  <a:ext uri="{0D108BD9-81ED-4DB2-BD59-A6C34878D82A}">
                    <a16:rowId xmlns:a16="http://schemas.microsoft.com/office/drawing/2014/main" val="10003"/>
                  </a:ext>
                </a:extLst>
              </a:tr>
              <a:tr h="408875">
                <a:tc rowSpan="2">
                  <a:txBody>
                    <a:bodyPr/>
                    <a:lstStyle/>
                    <a:p>
                      <a:pPr marL="0" marR="0" lvl="0" indent="0" algn="ctr" rtl="0">
                        <a:lnSpc>
                          <a:spcPct val="100000"/>
                        </a:lnSpc>
                        <a:spcBef>
                          <a:spcPts val="0"/>
                        </a:spcBef>
                        <a:spcAft>
                          <a:spcPts val="0"/>
                        </a:spcAft>
                        <a:buClr>
                          <a:schemeClr val="hlink"/>
                        </a:buClr>
                        <a:buSzPts val="1980"/>
                        <a:buFont typeface="Noto Sans Symbols"/>
                        <a:buNone/>
                      </a:pPr>
                      <a:r>
                        <a:rPr lang="en-US" sz="2200" b="1" i="0" u="none" strike="noStrike" cap="none">
                          <a:solidFill>
                            <a:schemeClr val="lt1"/>
                          </a:solidFill>
                          <a:latin typeface="Arial"/>
                          <a:ea typeface="Arial"/>
                          <a:cs typeface="Arial"/>
                          <a:sym typeface="Arial"/>
                        </a:rPr>
                        <a:t>Deceased</a:t>
                      </a:r>
                      <a:endParaRPr sz="1400" u="none" strike="noStrike" cap="none"/>
                    </a:p>
                  </a:txBody>
                  <a:tcPr marL="91450" marR="91450" marT="45725" marB="45725" anchor="ctr">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0000"/>
                    </a:solidFill>
                  </a:tcPr>
                </a:tc>
                <a:tc>
                  <a:txBody>
                    <a:bodyPr/>
                    <a:lstStyle/>
                    <a:p>
                      <a:pPr marL="0" marR="0" lvl="0" indent="0" algn="ctr" rtl="0">
                        <a:lnSpc>
                          <a:spcPct val="100000"/>
                        </a:lnSpc>
                        <a:spcBef>
                          <a:spcPts val="0"/>
                        </a:spcBef>
                        <a:spcAft>
                          <a:spcPts val="0"/>
                        </a:spcAft>
                        <a:buClr>
                          <a:schemeClr val="hlink"/>
                        </a:buClr>
                        <a:buSzPts val="1980"/>
                        <a:buFont typeface="Noto Sans Symbols"/>
                        <a:buNone/>
                      </a:pPr>
                      <a:r>
                        <a:rPr lang="en-US" sz="2200" b="1" u="none" strike="noStrike" cap="none">
                          <a:solidFill>
                            <a:srgbClr val="252627"/>
                          </a:solidFill>
                        </a:rPr>
                        <a:t>Expectant</a:t>
                      </a:r>
                      <a:endParaRPr sz="1400" u="none" strike="noStrike" cap="none">
                        <a:solidFill>
                          <a:srgbClr val="252627"/>
                        </a:solidFill>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7F7F7F"/>
                    </a:solidFill>
                  </a:tcPr>
                </a:tc>
                <a:tc rowSpan="2">
                  <a:txBody>
                    <a:bodyPr/>
                    <a:lstStyle/>
                    <a:p>
                      <a:pPr marL="0" marR="0" lvl="0" indent="0" algn="ctr" rtl="0">
                        <a:lnSpc>
                          <a:spcPct val="100000"/>
                        </a:lnSpc>
                        <a:spcBef>
                          <a:spcPts val="0"/>
                        </a:spcBef>
                        <a:spcAft>
                          <a:spcPts val="0"/>
                        </a:spcAft>
                        <a:buClr>
                          <a:schemeClr val="hlink"/>
                        </a:buClr>
                        <a:buSzPts val="1980"/>
                        <a:buFont typeface="Noto Sans Symbols"/>
                        <a:buNone/>
                      </a:pPr>
                      <a:r>
                        <a:rPr lang="en-US" sz="2200" b="1" i="0" u="none" strike="noStrike" cap="none">
                          <a:solidFill>
                            <a:schemeClr val="lt1"/>
                          </a:solidFill>
                          <a:latin typeface="Arial"/>
                          <a:ea typeface="Arial"/>
                          <a:cs typeface="Arial"/>
                          <a:sym typeface="Arial"/>
                        </a:rPr>
                        <a:t>Expectant</a:t>
                      </a:r>
                      <a:endParaRPr sz="1400" u="none" strike="noStrike" cap="none"/>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0000"/>
                    </a:solidFill>
                  </a:tcPr>
                </a:tc>
                <a:tc rowSpan="2">
                  <a:txBody>
                    <a:bodyPr/>
                    <a:lstStyle/>
                    <a:p>
                      <a:pPr marL="0" marR="0" lvl="0" indent="0" algn="ctr" rtl="0">
                        <a:lnSpc>
                          <a:spcPct val="100000"/>
                        </a:lnSpc>
                        <a:spcBef>
                          <a:spcPts val="0"/>
                        </a:spcBef>
                        <a:spcAft>
                          <a:spcPts val="0"/>
                        </a:spcAft>
                        <a:buClr>
                          <a:schemeClr val="hlink"/>
                        </a:buClr>
                        <a:buSzPts val="1980"/>
                        <a:buFont typeface="Noto Sans Symbols"/>
                        <a:buNone/>
                      </a:pPr>
                      <a:r>
                        <a:rPr lang="en-US" sz="2200" b="1" i="0" u="none" strike="noStrike" cap="none">
                          <a:solidFill>
                            <a:schemeClr val="lt1"/>
                          </a:solidFill>
                          <a:latin typeface="Arial"/>
                          <a:ea typeface="Arial"/>
                          <a:cs typeface="Arial"/>
                          <a:sym typeface="Arial"/>
                        </a:rPr>
                        <a:t>Black</a:t>
                      </a:r>
                      <a:endParaRPr sz="1400" u="none" strike="noStrike" cap="none"/>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0000"/>
                    </a:solidFill>
                  </a:tcPr>
                </a:tc>
                <a:tc rowSpan="2">
                  <a:txBody>
                    <a:bodyPr/>
                    <a:lstStyle/>
                    <a:p>
                      <a:pPr marL="0" marR="0" lvl="0" indent="0" algn="ctr" rtl="0">
                        <a:lnSpc>
                          <a:spcPct val="100000"/>
                        </a:lnSpc>
                        <a:spcBef>
                          <a:spcPts val="0"/>
                        </a:spcBef>
                        <a:spcAft>
                          <a:spcPts val="0"/>
                        </a:spcAft>
                        <a:buClr>
                          <a:schemeClr val="hlink"/>
                        </a:buClr>
                        <a:buSzPts val="1980"/>
                        <a:buFont typeface="Noto Sans Symbols"/>
                        <a:buNone/>
                      </a:pPr>
                      <a:r>
                        <a:rPr lang="en-US" sz="2200" b="1" i="0" u="none" strike="noStrike" cap="none">
                          <a:solidFill>
                            <a:schemeClr val="lt1"/>
                          </a:solidFill>
                          <a:latin typeface="Arial"/>
                          <a:ea typeface="Arial"/>
                          <a:cs typeface="Arial"/>
                          <a:sym typeface="Arial"/>
                        </a:rPr>
                        <a:t>4</a:t>
                      </a:r>
                      <a:endParaRPr sz="1400" u="none" strike="noStrike" cap="none"/>
                    </a:p>
                  </a:txBody>
                  <a:tcPr marL="91450" marR="91450" marT="45725" marB="45725" anchor="ctr">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0000"/>
                    </a:solidFill>
                  </a:tcPr>
                </a:tc>
                <a:extLst>
                  <a:ext uri="{0D108BD9-81ED-4DB2-BD59-A6C34878D82A}">
                    <a16:rowId xmlns:a16="http://schemas.microsoft.com/office/drawing/2014/main" val="10004"/>
                  </a:ext>
                </a:extLst>
              </a:tr>
              <a:tr h="408875">
                <a:tc vMerge="1">
                  <a:txBody>
                    <a:bodyPr/>
                    <a:lstStyle/>
                    <a:p>
                      <a:endParaRPr lang="en-US"/>
                    </a:p>
                  </a:txBody>
                  <a:tcPr/>
                </a:tc>
                <a:tc>
                  <a:txBody>
                    <a:bodyPr/>
                    <a:lstStyle/>
                    <a:p>
                      <a:pPr marL="0" marR="0" lvl="0" indent="0" algn="ctr" rtl="0">
                        <a:lnSpc>
                          <a:spcPct val="100000"/>
                        </a:lnSpc>
                        <a:spcBef>
                          <a:spcPts val="0"/>
                        </a:spcBef>
                        <a:spcAft>
                          <a:spcPts val="0"/>
                        </a:spcAft>
                        <a:buClr>
                          <a:schemeClr val="hlink"/>
                        </a:buClr>
                        <a:buSzPts val="1980"/>
                        <a:buFont typeface="Noto Sans Symbols"/>
                        <a:buNone/>
                      </a:pPr>
                      <a:r>
                        <a:rPr lang="en-US" sz="2400" b="1" u="none" strike="noStrike" cap="none">
                          <a:solidFill>
                            <a:schemeClr val="lt1"/>
                          </a:solidFill>
                        </a:rPr>
                        <a:t>Dead</a:t>
                      </a:r>
                      <a:endParaRPr sz="2400" b="1" u="none" strike="noStrike" cap="none">
                        <a:solidFill>
                          <a:schemeClr val="lt1"/>
                        </a:solidFill>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0000"/>
                    </a:solidFill>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5"/>
                  </a:ext>
                </a:extLst>
              </a:tr>
              <a:tr h="764100">
                <a:tc>
                  <a:txBody>
                    <a:bodyPr/>
                    <a:lstStyle/>
                    <a:p>
                      <a:pPr marL="0" marR="0" lvl="0" indent="0" algn="ctr" rtl="0">
                        <a:lnSpc>
                          <a:spcPct val="100000"/>
                        </a:lnSpc>
                        <a:spcBef>
                          <a:spcPts val="0"/>
                        </a:spcBef>
                        <a:spcAft>
                          <a:spcPts val="0"/>
                        </a:spcAft>
                        <a:buClr>
                          <a:schemeClr val="hlink"/>
                        </a:buClr>
                        <a:buSzPts val="1980"/>
                        <a:buFont typeface="Noto Sans Symbols"/>
                        <a:buNone/>
                      </a:pPr>
                      <a:r>
                        <a:rPr lang="en-US" sz="2200" b="1" i="0" u="none" strike="noStrike" cap="none">
                          <a:solidFill>
                            <a:schemeClr val="dk1"/>
                          </a:solidFill>
                          <a:latin typeface="Arial"/>
                          <a:ea typeface="Arial"/>
                          <a:cs typeface="Arial"/>
                          <a:sym typeface="Arial"/>
                        </a:rPr>
                        <a:t>Contaminated</a:t>
                      </a:r>
                      <a:endParaRPr sz="1400" u="none" strike="noStrike" cap="none"/>
                    </a:p>
                  </a:txBody>
                  <a:tcPr marL="91450" marR="91450" marT="45725" marB="45725" anchor="ctr">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rgbClr val="9999FF"/>
                    </a:solidFill>
                  </a:tcPr>
                </a:tc>
                <a:tc>
                  <a:txBody>
                    <a:bodyPr/>
                    <a:lstStyle/>
                    <a:p>
                      <a:pPr marL="0" marR="0" lvl="0" indent="0" algn="ctr" rtl="0">
                        <a:lnSpc>
                          <a:spcPct val="100000"/>
                        </a:lnSpc>
                        <a:spcBef>
                          <a:spcPts val="0"/>
                        </a:spcBef>
                        <a:spcAft>
                          <a:spcPts val="0"/>
                        </a:spcAft>
                        <a:buClr>
                          <a:schemeClr val="hlink"/>
                        </a:buClr>
                        <a:buSzPts val="1980"/>
                        <a:buFont typeface="Noto Sans Symbols"/>
                        <a:buNone/>
                      </a:pPr>
                      <a:endParaRPr sz="2200" b="0" i="0" u="none" strike="noStrike" cap="none">
                        <a:solidFill>
                          <a:schemeClr val="dk1"/>
                        </a:solidFill>
                        <a:latin typeface="Arial"/>
                        <a:ea typeface="Arial"/>
                        <a:cs typeface="Arial"/>
                        <a:sym typeface="Arial"/>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rgbClr val="9999FF"/>
                    </a:solidFill>
                  </a:tcPr>
                </a:tc>
                <a:tc>
                  <a:txBody>
                    <a:bodyPr/>
                    <a:lstStyle/>
                    <a:p>
                      <a:pPr marL="0" marR="0" lvl="0" indent="0" algn="ctr" rtl="0">
                        <a:lnSpc>
                          <a:spcPct val="100000"/>
                        </a:lnSpc>
                        <a:spcBef>
                          <a:spcPts val="0"/>
                        </a:spcBef>
                        <a:spcAft>
                          <a:spcPts val="0"/>
                        </a:spcAft>
                        <a:buClr>
                          <a:schemeClr val="hlink"/>
                        </a:buClr>
                        <a:buSzPts val="1980"/>
                        <a:buFont typeface="Noto Sans Symbols"/>
                        <a:buNone/>
                      </a:pPr>
                      <a:endParaRPr sz="2200" b="0" i="0" u="none" strike="noStrike" cap="none">
                        <a:solidFill>
                          <a:schemeClr val="dk1"/>
                        </a:solidFill>
                        <a:latin typeface="Arial"/>
                        <a:ea typeface="Arial"/>
                        <a:cs typeface="Arial"/>
                        <a:sym typeface="Arial"/>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rgbClr val="9999FF"/>
                    </a:solidFill>
                  </a:tcPr>
                </a:tc>
                <a:tc>
                  <a:txBody>
                    <a:bodyPr/>
                    <a:lstStyle/>
                    <a:p>
                      <a:pPr marL="0" marR="0" lvl="0" indent="0" algn="ctr" rtl="0">
                        <a:lnSpc>
                          <a:spcPct val="100000"/>
                        </a:lnSpc>
                        <a:spcBef>
                          <a:spcPts val="0"/>
                        </a:spcBef>
                        <a:spcAft>
                          <a:spcPts val="0"/>
                        </a:spcAft>
                        <a:buClr>
                          <a:schemeClr val="hlink"/>
                        </a:buClr>
                        <a:buSzPts val="1980"/>
                        <a:buFont typeface="Noto Sans Symbols"/>
                        <a:buNone/>
                      </a:pPr>
                      <a:endParaRPr sz="2200" b="0" i="0" u="none" strike="noStrike" cap="none">
                        <a:solidFill>
                          <a:schemeClr val="dk1"/>
                        </a:solidFill>
                        <a:latin typeface="Arial"/>
                        <a:ea typeface="Arial"/>
                        <a:cs typeface="Arial"/>
                        <a:sym typeface="Arial"/>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rgbClr val="9999FF"/>
                    </a:solidFill>
                  </a:tcPr>
                </a:tc>
                <a:tc>
                  <a:txBody>
                    <a:bodyPr/>
                    <a:lstStyle/>
                    <a:p>
                      <a:pPr marL="0" marR="0" lvl="0" indent="0" algn="ctr" rtl="0">
                        <a:lnSpc>
                          <a:spcPct val="100000"/>
                        </a:lnSpc>
                        <a:spcBef>
                          <a:spcPts val="0"/>
                        </a:spcBef>
                        <a:spcAft>
                          <a:spcPts val="0"/>
                        </a:spcAft>
                        <a:buClr>
                          <a:schemeClr val="hlink"/>
                        </a:buClr>
                        <a:buSzPts val="1980"/>
                        <a:buFont typeface="Noto Sans Symbols"/>
                        <a:buNone/>
                      </a:pPr>
                      <a:endParaRPr sz="2200" b="0" i="0" u="none" strike="noStrike" cap="none">
                        <a:solidFill>
                          <a:schemeClr val="dk1"/>
                        </a:solidFill>
                        <a:latin typeface="Arial"/>
                        <a:ea typeface="Arial"/>
                        <a:cs typeface="Arial"/>
                        <a:sym typeface="Arial"/>
                      </a:endParaRPr>
                    </a:p>
                  </a:txBody>
                  <a:tcPr marL="91450" marR="91450" marT="45725" marB="45725" anchor="ctr">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rgbClr val="9999FF"/>
                    </a:solidFill>
                  </a:tcPr>
                </a:tc>
                <a:extLst>
                  <a:ext uri="{0D108BD9-81ED-4DB2-BD59-A6C34878D82A}">
                    <a16:rowId xmlns:a16="http://schemas.microsoft.com/office/drawing/2014/main" val="10006"/>
                  </a:ext>
                </a:extLst>
              </a:tr>
            </a:tbl>
          </a:graphicData>
        </a:graphic>
      </p:graphicFrame>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40"/>
        <p:cNvGrpSpPr/>
        <p:nvPr/>
      </p:nvGrpSpPr>
      <p:grpSpPr>
        <a:xfrm>
          <a:off x="0" y="0"/>
          <a:ext cx="0" cy="0"/>
          <a:chOff x="0" y="0"/>
          <a:chExt cx="0" cy="0"/>
        </a:xfrm>
      </p:grpSpPr>
      <p:sp>
        <p:nvSpPr>
          <p:cNvPr id="641" name="Google Shape;641;p41"/>
          <p:cNvSpPr txBox="1">
            <a:spLocks noGrp="1"/>
          </p:cNvSpPr>
          <p:nvPr>
            <p:ph type="title" idx="4294967295"/>
          </p:nvPr>
        </p:nvSpPr>
        <p:spPr>
          <a:xfrm>
            <a:off x="4122295" y="274638"/>
            <a:ext cx="7824866" cy="11430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rgbClr val="151516"/>
              </a:buClr>
              <a:buSzPct val="100000"/>
              <a:buFont typeface="Arial"/>
              <a:buNone/>
            </a:pPr>
            <a:br>
              <a:rPr lang="en-US" sz="3600">
                <a:solidFill>
                  <a:srgbClr val="151516"/>
                </a:solidFill>
              </a:rPr>
            </a:br>
            <a:r>
              <a:rPr lang="en-US" sz="3600">
                <a:solidFill>
                  <a:srgbClr val="151516"/>
                </a:solidFill>
              </a:rPr>
              <a:t>START: POTENTIAL PROBLEMS </a:t>
            </a:r>
            <a:br>
              <a:rPr lang="en-US" sz="3600">
                <a:solidFill>
                  <a:srgbClr val="151516"/>
                </a:solidFill>
              </a:rPr>
            </a:br>
            <a:r>
              <a:rPr lang="en-US" sz="3600">
                <a:solidFill>
                  <a:srgbClr val="151516"/>
                </a:solidFill>
              </a:rPr>
              <a:t>WITH CHILDREN</a:t>
            </a:r>
            <a:endParaRPr/>
          </a:p>
        </p:txBody>
      </p:sp>
      <p:sp>
        <p:nvSpPr>
          <p:cNvPr id="642" name="Google Shape;642;p41"/>
          <p:cNvSpPr txBox="1">
            <a:spLocks noGrp="1"/>
          </p:cNvSpPr>
          <p:nvPr>
            <p:ph type="body" idx="4294967295"/>
          </p:nvPr>
        </p:nvSpPr>
        <p:spPr>
          <a:xfrm>
            <a:off x="4897821" y="1994338"/>
            <a:ext cx="6589986" cy="4343400"/>
          </a:xfrm>
          <a:prstGeom prst="rect">
            <a:avLst/>
          </a:prstGeom>
          <a:noFill/>
          <a:ln>
            <a:noFill/>
          </a:ln>
        </p:spPr>
        <p:txBody>
          <a:bodyPr spcFirstLastPara="1" wrap="square" lIns="91425" tIns="45700" rIns="91425" bIns="45700" anchor="t" anchorCtr="0">
            <a:normAutofit fontScale="77500" lnSpcReduction="20000"/>
          </a:bodyPr>
          <a:lstStyle/>
          <a:p>
            <a:pPr marL="228600" lvl="0" indent="-228600" algn="l" rtl="0">
              <a:lnSpc>
                <a:spcPct val="170000"/>
              </a:lnSpc>
              <a:spcBef>
                <a:spcPts val="0"/>
              </a:spcBef>
              <a:spcAft>
                <a:spcPts val="0"/>
              </a:spcAft>
              <a:buClr>
                <a:schemeClr val="dk1"/>
              </a:buClr>
              <a:buSzPct val="100000"/>
              <a:buChar char="•"/>
            </a:pPr>
            <a:r>
              <a:rPr lang="en-US"/>
              <a:t>Apnea: A primary respiratory problem?  </a:t>
            </a:r>
            <a:endParaRPr/>
          </a:p>
          <a:p>
            <a:pPr marL="228600" lvl="0" indent="-228600" algn="l" rtl="0">
              <a:lnSpc>
                <a:spcPct val="170000"/>
              </a:lnSpc>
              <a:spcBef>
                <a:spcPts val="1000"/>
              </a:spcBef>
              <a:spcAft>
                <a:spcPts val="0"/>
              </a:spcAft>
              <a:buClr>
                <a:schemeClr val="dk1"/>
              </a:buClr>
              <a:buSzPct val="100000"/>
              <a:buChar char="•"/>
            </a:pPr>
            <a:r>
              <a:rPr lang="en-US"/>
              <a:t>Perfusion maintained: The child may be saved</a:t>
            </a:r>
            <a:endParaRPr/>
          </a:p>
          <a:p>
            <a:pPr marL="228600" lvl="0" indent="-228600" algn="l" rtl="0">
              <a:lnSpc>
                <a:spcPct val="170000"/>
              </a:lnSpc>
              <a:spcBef>
                <a:spcPts val="1000"/>
              </a:spcBef>
              <a:spcAft>
                <a:spcPts val="0"/>
              </a:spcAft>
              <a:buClr>
                <a:schemeClr val="dk1"/>
              </a:buClr>
              <a:buSzPct val="100000"/>
              <a:buChar char="•"/>
            </a:pPr>
            <a:r>
              <a:rPr lang="en-US"/>
              <a:t>Respiratory rate cut-off of 30 is too low</a:t>
            </a:r>
            <a:endParaRPr/>
          </a:p>
          <a:p>
            <a:pPr marL="228600" lvl="0" indent="-228600" algn="l" rtl="0">
              <a:lnSpc>
                <a:spcPct val="170000"/>
              </a:lnSpc>
              <a:spcBef>
                <a:spcPts val="1000"/>
              </a:spcBef>
              <a:spcAft>
                <a:spcPts val="0"/>
              </a:spcAft>
              <a:buClr>
                <a:schemeClr val="dk1"/>
              </a:buClr>
              <a:buSzPct val="100000"/>
              <a:buChar char="•"/>
            </a:pPr>
            <a:r>
              <a:rPr lang="en-US"/>
              <a:t>Capillary refill: Not useful in cold environments</a:t>
            </a:r>
            <a:endParaRPr/>
          </a:p>
          <a:p>
            <a:pPr marL="228600" lvl="0" indent="-228600" algn="l" rtl="0">
              <a:lnSpc>
                <a:spcPct val="170000"/>
              </a:lnSpc>
              <a:spcBef>
                <a:spcPts val="1000"/>
              </a:spcBef>
              <a:spcAft>
                <a:spcPts val="0"/>
              </a:spcAft>
              <a:buClr>
                <a:schemeClr val="dk1"/>
              </a:buClr>
              <a:buSzPct val="100000"/>
              <a:buChar char="•"/>
            </a:pPr>
            <a:r>
              <a:rPr lang="en-US"/>
              <a:t>Response to orders: Not useful in young children  </a:t>
            </a:r>
            <a:endParaRPr/>
          </a:p>
        </p:txBody>
      </p:sp>
      <p:pic>
        <p:nvPicPr>
          <p:cNvPr id="643" name="Google Shape;643;p41"/>
          <p:cNvPicPr preferRelativeResize="0"/>
          <p:nvPr/>
        </p:nvPicPr>
        <p:blipFill rotWithShape="1">
          <a:blip r:embed="rId3">
            <a:alphaModFix/>
          </a:blip>
          <a:srcRect/>
          <a:stretch/>
        </p:blipFill>
        <p:spPr>
          <a:xfrm>
            <a:off x="0" y="0"/>
            <a:ext cx="3852672" cy="6858000"/>
          </a:xfrm>
          <a:prstGeom prst="rect">
            <a:avLst/>
          </a:prstGeom>
          <a:noFill/>
          <a:ln>
            <a:noFill/>
          </a:ln>
        </p:spPr>
      </p:pic>
      <p:pic>
        <p:nvPicPr>
          <p:cNvPr id="644" name="Google Shape;644;p41" descr="A blue sign with white text&#10;&#10;Description automatically generated with medium confidence"/>
          <p:cNvPicPr preferRelativeResize="0"/>
          <p:nvPr/>
        </p:nvPicPr>
        <p:blipFill rotWithShape="1">
          <a:blip r:embed="rId4">
            <a:alphaModFix/>
          </a:blip>
          <a:srcRect/>
          <a:stretch/>
        </p:blipFill>
        <p:spPr>
          <a:xfrm>
            <a:off x="374766" y="5969114"/>
            <a:ext cx="1520852" cy="643864"/>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51"/>
        <p:cNvGrpSpPr/>
        <p:nvPr/>
      </p:nvGrpSpPr>
      <p:grpSpPr>
        <a:xfrm>
          <a:off x="0" y="0"/>
          <a:ext cx="0" cy="0"/>
          <a:chOff x="0" y="0"/>
          <a:chExt cx="0" cy="0"/>
        </a:xfrm>
      </p:grpSpPr>
      <p:sp>
        <p:nvSpPr>
          <p:cNvPr id="652" name="Google Shape;652;p42"/>
          <p:cNvSpPr txBox="1">
            <a:spLocks noGrp="1"/>
          </p:cNvSpPr>
          <p:nvPr>
            <p:ph type="body" idx="4294967295"/>
          </p:nvPr>
        </p:nvSpPr>
        <p:spPr>
          <a:xfrm>
            <a:off x="793530" y="1524000"/>
            <a:ext cx="10722967" cy="5029200"/>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3100"/>
              <a:buChar char="•"/>
            </a:pPr>
            <a:r>
              <a:rPr lang="en-US" sz="3100"/>
              <a:t>Pediatric triage system </a:t>
            </a:r>
            <a:r>
              <a:rPr lang="en-US" sz="3100">
                <a:solidFill>
                  <a:srgbClr val="0070C0"/>
                </a:solidFill>
              </a:rPr>
              <a:t>JumpSTART</a:t>
            </a:r>
            <a:r>
              <a:rPr lang="en-US" sz="3100" baseline="30000">
                <a:solidFill>
                  <a:srgbClr val="0070C0"/>
                </a:solidFill>
              </a:rPr>
              <a:t>®</a:t>
            </a:r>
            <a:r>
              <a:rPr lang="en-US" sz="3100"/>
              <a:t> </a:t>
            </a:r>
            <a:endParaRPr/>
          </a:p>
          <a:p>
            <a:pPr marL="228600" lvl="0" indent="-228600" algn="l" rtl="0">
              <a:lnSpc>
                <a:spcPct val="90000"/>
              </a:lnSpc>
              <a:spcBef>
                <a:spcPts val="1550"/>
              </a:spcBef>
              <a:spcAft>
                <a:spcPts val="0"/>
              </a:spcAft>
              <a:buClr>
                <a:schemeClr val="dk1"/>
              </a:buClr>
              <a:buSzPts val="3100"/>
              <a:buChar char="•"/>
            </a:pPr>
            <a:r>
              <a:rPr lang="en-US" sz="3100"/>
              <a:t>Similar to START algorithm</a:t>
            </a:r>
            <a:endParaRPr/>
          </a:p>
          <a:p>
            <a:pPr marL="228600" lvl="0" indent="-228600" algn="l" rtl="0">
              <a:lnSpc>
                <a:spcPct val="90000"/>
              </a:lnSpc>
              <a:spcBef>
                <a:spcPts val="1550"/>
              </a:spcBef>
              <a:spcAft>
                <a:spcPts val="0"/>
              </a:spcAft>
              <a:buClr>
                <a:srgbClr val="FFC000"/>
              </a:buClr>
              <a:buSzPts val="3100"/>
              <a:buFont typeface="Noto Sans Symbols"/>
              <a:buNone/>
            </a:pPr>
            <a:r>
              <a:rPr lang="en-US" sz="3100">
                <a:solidFill>
                  <a:srgbClr val="FFC000"/>
                </a:solidFill>
              </a:rPr>
              <a:t>   </a:t>
            </a:r>
            <a:r>
              <a:rPr lang="en-US" sz="3100">
                <a:solidFill>
                  <a:srgbClr val="00B0F0"/>
                </a:solidFill>
              </a:rPr>
              <a:t>DIFFERENCES</a:t>
            </a:r>
            <a:endParaRPr/>
          </a:p>
          <a:p>
            <a:pPr marL="228600" lvl="0" indent="-228600" algn="l" rtl="0">
              <a:lnSpc>
                <a:spcPct val="90000"/>
              </a:lnSpc>
              <a:spcBef>
                <a:spcPts val="1475"/>
              </a:spcBef>
              <a:spcAft>
                <a:spcPts val="0"/>
              </a:spcAft>
              <a:buClr>
                <a:schemeClr val="dk1"/>
              </a:buClr>
              <a:buSzPts val="2800"/>
              <a:buChar char="•"/>
            </a:pPr>
            <a:r>
              <a:rPr lang="en-US"/>
              <a:t>Decisions are based on physiological criteria with normal pediatric ranges</a:t>
            </a:r>
            <a:endParaRPr/>
          </a:p>
          <a:p>
            <a:pPr marL="228600" lvl="0" indent="-228600" algn="l" rtl="0">
              <a:lnSpc>
                <a:spcPct val="90000"/>
              </a:lnSpc>
              <a:spcBef>
                <a:spcPts val="1400"/>
              </a:spcBef>
              <a:spcAft>
                <a:spcPts val="0"/>
              </a:spcAft>
              <a:buClr>
                <a:schemeClr val="dk1"/>
              </a:buClr>
              <a:buSzPts val="2800"/>
              <a:buChar char="•"/>
            </a:pPr>
            <a:r>
              <a:rPr lang="en-US"/>
              <a:t>Identifies the apneic child who still has some degree of perfusion, before an irreversible cardiac injury secondary to anoxia develops   </a:t>
            </a:r>
            <a:endParaRPr/>
          </a:p>
        </p:txBody>
      </p:sp>
      <p:sp>
        <p:nvSpPr>
          <p:cNvPr id="653" name="Google Shape;653;p42"/>
          <p:cNvSpPr/>
          <p:nvPr/>
        </p:nvSpPr>
        <p:spPr>
          <a:xfrm>
            <a:off x="1752600" y="304800"/>
            <a:ext cx="8458200" cy="9906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51516"/>
              </a:buClr>
              <a:buSzPts val="3800"/>
              <a:buFont typeface="Arial"/>
              <a:buNone/>
            </a:pPr>
            <a:r>
              <a:rPr lang="en-US" sz="3800" b="0" i="0" u="none" strike="noStrike" cap="none">
                <a:solidFill>
                  <a:srgbClr val="151516"/>
                </a:solidFill>
                <a:latin typeface="Arial"/>
                <a:ea typeface="Arial"/>
                <a:cs typeface="Arial"/>
                <a:sym typeface="Arial"/>
              </a:rPr>
              <a:t>TRIAGE IN CHILDREN</a:t>
            </a:r>
            <a:r>
              <a:rPr lang="en-US" sz="3800" b="0" i="0" u="none" strike="noStrike" cap="none">
                <a:solidFill>
                  <a:srgbClr val="151516"/>
                </a:solidFill>
                <a:latin typeface="Libre Franklin Medium"/>
                <a:ea typeface="Libre Franklin Medium"/>
                <a:cs typeface="Libre Franklin Medium"/>
                <a:sym typeface="Libre Franklin Medium"/>
              </a:rPr>
              <a:t> </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59"/>
        <p:cNvGrpSpPr/>
        <p:nvPr/>
      </p:nvGrpSpPr>
      <p:grpSpPr>
        <a:xfrm>
          <a:off x="0" y="0"/>
          <a:ext cx="0" cy="0"/>
          <a:chOff x="0" y="0"/>
          <a:chExt cx="0" cy="0"/>
        </a:xfrm>
      </p:grpSpPr>
      <p:sp>
        <p:nvSpPr>
          <p:cNvPr id="660" name="Google Shape;660;p43"/>
          <p:cNvSpPr txBox="1">
            <a:spLocks noGrp="1"/>
          </p:cNvSpPr>
          <p:nvPr>
            <p:ph type="title" idx="4294967295"/>
          </p:nvPr>
        </p:nvSpPr>
        <p:spPr>
          <a:xfrm>
            <a:off x="2362200" y="540078"/>
            <a:ext cx="73914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151516"/>
              </a:buClr>
              <a:buSzPts val="4400"/>
              <a:buFont typeface="Arial"/>
              <a:buNone/>
            </a:pPr>
            <a:r>
              <a:rPr lang="en-US">
                <a:solidFill>
                  <a:srgbClr val="151516"/>
                </a:solidFill>
              </a:rPr>
              <a:t>JumpSTART</a:t>
            </a:r>
            <a:r>
              <a:rPr lang="en-US" baseline="30000">
                <a:solidFill>
                  <a:srgbClr val="151516"/>
                </a:solidFill>
              </a:rPr>
              <a:t>©</a:t>
            </a:r>
            <a:r>
              <a:rPr lang="en-US">
                <a:solidFill>
                  <a:srgbClr val="151516"/>
                </a:solidFill>
              </a:rPr>
              <a:t> </a:t>
            </a:r>
            <a:endParaRPr sz="2800">
              <a:solidFill>
                <a:srgbClr val="151516"/>
              </a:solidFill>
            </a:endParaRPr>
          </a:p>
        </p:txBody>
      </p:sp>
      <p:sp>
        <p:nvSpPr>
          <p:cNvPr id="661" name="Google Shape;661;p43"/>
          <p:cNvSpPr txBox="1">
            <a:spLocks noGrp="1"/>
          </p:cNvSpPr>
          <p:nvPr>
            <p:ph type="body" idx="4294967295"/>
          </p:nvPr>
        </p:nvSpPr>
        <p:spPr>
          <a:xfrm>
            <a:off x="876300" y="1517322"/>
            <a:ext cx="10363200" cy="4800600"/>
          </a:xfrm>
          <a:prstGeom prst="rect">
            <a:avLst/>
          </a:prstGeom>
          <a:noFill/>
          <a:ln>
            <a:noFill/>
          </a:ln>
        </p:spPr>
        <p:txBody>
          <a:bodyPr spcFirstLastPara="1" wrap="square" lIns="91425" tIns="45700" rIns="91425" bIns="45700" anchor="t" anchorCtr="0">
            <a:normAutofit/>
          </a:bodyPr>
          <a:lstStyle/>
          <a:p>
            <a:pPr marL="228600" lvl="0" indent="-228600" algn="l" rtl="0">
              <a:lnSpc>
                <a:spcPct val="120000"/>
              </a:lnSpc>
              <a:spcBef>
                <a:spcPts val="0"/>
              </a:spcBef>
              <a:spcAft>
                <a:spcPts val="0"/>
              </a:spcAft>
              <a:buClr>
                <a:schemeClr val="dk1"/>
              </a:buClr>
              <a:buSzPts val="2800"/>
              <a:buFont typeface="Noto Sans Symbols"/>
              <a:buNone/>
            </a:pPr>
            <a:r>
              <a:rPr lang="en-US" u="sng"/>
              <a:t>Categories </a:t>
            </a:r>
            <a:endParaRPr/>
          </a:p>
          <a:p>
            <a:pPr marL="685800" lvl="1" indent="-228600" algn="l" rtl="0">
              <a:lnSpc>
                <a:spcPct val="120000"/>
              </a:lnSpc>
              <a:spcBef>
                <a:spcPts val="1200"/>
              </a:spcBef>
              <a:spcAft>
                <a:spcPts val="0"/>
              </a:spcAft>
              <a:buClr>
                <a:srgbClr val="00B050"/>
              </a:buClr>
              <a:buSzPts val="2400"/>
              <a:buFont typeface="Arial"/>
              <a:buNone/>
            </a:pPr>
            <a:r>
              <a:rPr lang="en-US" b="1">
                <a:solidFill>
                  <a:srgbClr val="00B050"/>
                </a:solidFill>
              </a:rPr>
              <a:t>Minimal</a:t>
            </a:r>
            <a:r>
              <a:rPr lang="en-US">
                <a:solidFill>
                  <a:srgbClr val="009900"/>
                </a:solidFill>
              </a:rPr>
              <a:t>:</a:t>
            </a:r>
            <a:r>
              <a:rPr lang="en-US">
                <a:solidFill>
                  <a:schemeClr val="accent1"/>
                </a:solidFill>
              </a:rPr>
              <a:t> </a:t>
            </a:r>
            <a:r>
              <a:rPr lang="en-US"/>
              <a:t>Able to walk</a:t>
            </a:r>
            <a:endParaRPr/>
          </a:p>
          <a:p>
            <a:pPr marL="685800" lvl="1" indent="-228600" algn="l" rtl="0">
              <a:lnSpc>
                <a:spcPct val="120000"/>
              </a:lnSpc>
              <a:spcBef>
                <a:spcPts val="1200"/>
              </a:spcBef>
              <a:spcAft>
                <a:spcPts val="0"/>
              </a:spcAft>
              <a:buClr>
                <a:srgbClr val="151516"/>
              </a:buClr>
              <a:buSzPts val="2400"/>
              <a:buFont typeface="Arial"/>
              <a:buNone/>
            </a:pPr>
            <a:r>
              <a:rPr lang="en-US">
                <a:solidFill>
                  <a:srgbClr val="151516"/>
                </a:solidFill>
                <a:highlight>
                  <a:srgbClr val="FFFF00"/>
                </a:highlight>
              </a:rPr>
              <a:t>Delayed</a:t>
            </a:r>
            <a:r>
              <a:rPr lang="en-US">
                <a:solidFill>
                  <a:srgbClr val="FFFF66"/>
                </a:solidFill>
              </a:rPr>
              <a:t>:</a:t>
            </a:r>
            <a:r>
              <a:rPr lang="en-US">
                <a:solidFill>
                  <a:srgbClr val="CC9900"/>
                </a:solidFill>
              </a:rPr>
              <a:t> </a:t>
            </a:r>
            <a:r>
              <a:rPr lang="en-US"/>
              <a:t>Respiratory rate (RR): 15-45 </a:t>
            </a:r>
            <a:r>
              <a:rPr lang="en-US" i="1"/>
              <a:t>and</a:t>
            </a:r>
            <a:r>
              <a:rPr lang="en-US"/>
              <a:t> alert or responsive to voice.</a:t>
            </a:r>
            <a:endParaRPr>
              <a:solidFill>
                <a:srgbClr val="FF0000"/>
              </a:solidFill>
            </a:endParaRPr>
          </a:p>
          <a:p>
            <a:pPr marL="685800" lvl="1" indent="-228600" algn="l" rtl="0">
              <a:lnSpc>
                <a:spcPct val="120000"/>
              </a:lnSpc>
              <a:spcBef>
                <a:spcPts val="1200"/>
              </a:spcBef>
              <a:spcAft>
                <a:spcPts val="0"/>
              </a:spcAft>
              <a:buClr>
                <a:srgbClr val="FF0000"/>
              </a:buClr>
              <a:buSzPts val="2400"/>
              <a:buFont typeface="Arial"/>
              <a:buNone/>
            </a:pPr>
            <a:r>
              <a:rPr lang="en-US">
                <a:solidFill>
                  <a:srgbClr val="FF0000"/>
                </a:solidFill>
              </a:rPr>
              <a:t>Immediate: </a:t>
            </a:r>
            <a:r>
              <a:rPr lang="en-US"/>
              <a:t>RR &lt;15 or &gt;45 after airway positioning and/or 5 rescue ventilations </a:t>
            </a:r>
            <a:r>
              <a:rPr lang="en-US" i="1"/>
              <a:t>and</a:t>
            </a:r>
            <a:r>
              <a:rPr lang="en-US"/>
              <a:t> pulse present</a:t>
            </a:r>
            <a:endParaRPr/>
          </a:p>
          <a:p>
            <a:pPr marL="685800" lvl="1" indent="-228600" algn="l" rtl="0">
              <a:lnSpc>
                <a:spcPct val="120000"/>
              </a:lnSpc>
              <a:spcBef>
                <a:spcPts val="1200"/>
              </a:spcBef>
              <a:spcAft>
                <a:spcPts val="0"/>
              </a:spcAft>
              <a:buClr>
                <a:schemeClr val="lt1"/>
              </a:buClr>
              <a:buSzPts val="2400"/>
              <a:buFont typeface="Arial"/>
              <a:buNone/>
            </a:pPr>
            <a:r>
              <a:rPr lang="en-US">
                <a:solidFill>
                  <a:schemeClr val="lt1"/>
                </a:solidFill>
                <a:highlight>
                  <a:srgbClr val="4A4C4F"/>
                </a:highlight>
              </a:rPr>
              <a:t>Deceased</a:t>
            </a:r>
            <a:r>
              <a:rPr lang="en-US">
                <a:solidFill>
                  <a:srgbClr val="000000"/>
                </a:solidFill>
              </a:rPr>
              <a:t>:</a:t>
            </a:r>
            <a:r>
              <a:rPr lang="en-US"/>
              <a:t> No breathing or pulse after airway repositioning &amp; rescue ventilation</a:t>
            </a:r>
            <a:endParaRPr/>
          </a:p>
        </p:txBody>
      </p:sp>
      <p:pic>
        <p:nvPicPr>
          <p:cNvPr id="662" name="Google Shape;662;p43" descr="A blue sign with white text&#10;&#10;Description automatically generated with medium confidence"/>
          <p:cNvPicPr preferRelativeResize="0"/>
          <p:nvPr/>
        </p:nvPicPr>
        <p:blipFill rotWithShape="1">
          <a:blip r:embed="rId3">
            <a:alphaModFix/>
          </a:blip>
          <a:srcRect/>
          <a:stretch/>
        </p:blipFill>
        <p:spPr>
          <a:xfrm>
            <a:off x="374766" y="5969114"/>
            <a:ext cx="1520852" cy="643864"/>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Shape 668"/>
        <p:cNvGrpSpPr/>
        <p:nvPr/>
      </p:nvGrpSpPr>
      <p:grpSpPr>
        <a:xfrm>
          <a:off x="0" y="0"/>
          <a:ext cx="0" cy="0"/>
          <a:chOff x="0" y="0"/>
          <a:chExt cx="0" cy="0"/>
        </a:xfrm>
      </p:grpSpPr>
      <p:sp>
        <p:nvSpPr>
          <p:cNvPr id="669" name="Google Shape;669;p44"/>
          <p:cNvSpPr/>
          <p:nvPr/>
        </p:nvSpPr>
        <p:spPr>
          <a:xfrm>
            <a:off x="-2070538" y="218363"/>
            <a:ext cx="7696200" cy="792163"/>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51516"/>
              </a:buClr>
              <a:buSzPts val="3800"/>
              <a:buFont typeface="Arial"/>
              <a:buNone/>
            </a:pPr>
            <a:r>
              <a:rPr lang="en-US" sz="3800" b="0" i="0" u="none" strike="noStrike" cap="none">
                <a:solidFill>
                  <a:srgbClr val="151516"/>
                </a:solidFill>
                <a:latin typeface="Arial"/>
                <a:ea typeface="Arial"/>
                <a:cs typeface="Arial"/>
                <a:sym typeface="Arial"/>
              </a:rPr>
              <a:t>JumpSTART</a:t>
            </a:r>
            <a:r>
              <a:rPr lang="en-US" sz="3800" b="0" i="0" u="none" strike="noStrike" cap="none" baseline="30000">
                <a:solidFill>
                  <a:srgbClr val="151516"/>
                </a:solidFill>
                <a:latin typeface="Arial"/>
                <a:ea typeface="Arial"/>
                <a:cs typeface="Arial"/>
                <a:sym typeface="Arial"/>
              </a:rPr>
              <a:t>©</a:t>
            </a:r>
            <a:r>
              <a:rPr lang="en-US" sz="3800" b="1" i="0" u="none" strike="noStrike" cap="none">
                <a:solidFill>
                  <a:srgbClr val="151516"/>
                </a:solidFill>
                <a:latin typeface="Libre Franklin Medium"/>
                <a:ea typeface="Libre Franklin Medium"/>
                <a:cs typeface="Libre Franklin Medium"/>
                <a:sym typeface="Libre Franklin Medium"/>
              </a:rPr>
              <a:t> </a:t>
            </a:r>
            <a:endParaRPr sz="2100" b="1" i="0" u="none" strike="noStrike" cap="none">
              <a:solidFill>
                <a:srgbClr val="151516"/>
              </a:solidFill>
              <a:latin typeface="Libre Franklin Medium"/>
              <a:ea typeface="Libre Franklin Medium"/>
              <a:cs typeface="Libre Franklin Medium"/>
              <a:sym typeface="Libre Franklin Medium"/>
            </a:endParaRPr>
          </a:p>
        </p:txBody>
      </p:sp>
      <p:pic>
        <p:nvPicPr>
          <p:cNvPr id="670" name="Google Shape;670;p44"/>
          <p:cNvPicPr preferRelativeResize="0"/>
          <p:nvPr/>
        </p:nvPicPr>
        <p:blipFill rotWithShape="1">
          <a:blip r:embed="rId3">
            <a:alphaModFix/>
          </a:blip>
          <a:srcRect/>
          <a:stretch/>
        </p:blipFill>
        <p:spPr>
          <a:xfrm>
            <a:off x="4368338" y="218083"/>
            <a:ext cx="7279093" cy="6523433"/>
          </a:xfrm>
          <a:prstGeom prst="rect">
            <a:avLst/>
          </a:prstGeom>
          <a:noFill/>
          <a:ln w="9525" cap="flat" cmpd="sng">
            <a:solidFill>
              <a:srgbClr val="FF0000"/>
            </a:solidFill>
            <a:prstDash val="solid"/>
            <a:miter lim="800000"/>
            <a:headEnd type="none" w="sm" len="sm"/>
            <a:tailEnd type="none" w="sm" len="sm"/>
          </a:ln>
        </p:spPr>
      </p:pic>
      <p:grpSp>
        <p:nvGrpSpPr>
          <p:cNvPr id="671" name="Google Shape;671;p44"/>
          <p:cNvGrpSpPr/>
          <p:nvPr/>
        </p:nvGrpSpPr>
        <p:grpSpPr>
          <a:xfrm>
            <a:off x="5832297" y="2731739"/>
            <a:ext cx="2819400" cy="889000"/>
            <a:chOff x="1560" y="1392"/>
            <a:chExt cx="1752" cy="656"/>
          </a:xfrm>
        </p:grpSpPr>
        <p:sp>
          <p:nvSpPr>
            <p:cNvPr id="672" name="Google Shape;672;p44"/>
            <p:cNvSpPr/>
            <p:nvPr/>
          </p:nvSpPr>
          <p:spPr>
            <a:xfrm>
              <a:off x="1968" y="1392"/>
              <a:ext cx="1344" cy="432"/>
            </a:xfrm>
            <a:prstGeom prst="ellipse">
              <a:avLst/>
            </a:prstGeom>
            <a:noFill/>
            <a:ln w="317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1800"/>
                <a:buFont typeface="Arial"/>
                <a:buNone/>
              </a:pPr>
              <a:endParaRPr sz="1800" b="0" i="0" u="none" strike="noStrike" cap="none">
                <a:solidFill>
                  <a:schemeClr val="dk1"/>
                </a:solidFill>
                <a:latin typeface="Arial"/>
                <a:ea typeface="Arial"/>
                <a:cs typeface="Arial"/>
                <a:sym typeface="Arial"/>
              </a:endParaRPr>
            </a:p>
          </p:txBody>
        </p:sp>
        <p:cxnSp>
          <p:nvCxnSpPr>
            <p:cNvPr id="673" name="Google Shape;673;p44"/>
            <p:cNvCxnSpPr/>
            <p:nvPr/>
          </p:nvCxnSpPr>
          <p:spPr>
            <a:xfrm rot="10800000" flipH="1">
              <a:off x="1560" y="1712"/>
              <a:ext cx="384" cy="336"/>
            </a:xfrm>
            <a:prstGeom prst="straightConnector1">
              <a:avLst/>
            </a:prstGeom>
            <a:noFill/>
            <a:ln w="57150" cap="flat" cmpd="sng">
              <a:solidFill>
                <a:srgbClr val="FF0000"/>
              </a:solidFill>
              <a:prstDash val="solid"/>
              <a:round/>
              <a:headEnd type="none" w="sm" len="sm"/>
              <a:tailEnd type="triangle" w="med" len="med"/>
            </a:ln>
          </p:spPr>
        </p:cxnSp>
      </p:gr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679"/>
        <p:cNvGrpSpPr/>
        <p:nvPr/>
      </p:nvGrpSpPr>
      <p:grpSpPr>
        <a:xfrm>
          <a:off x="0" y="0"/>
          <a:ext cx="0" cy="0"/>
          <a:chOff x="0" y="0"/>
          <a:chExt cx="0" cy="0"/>
        </a:xfrm>
      </p:grpSpPr>
      <p:sp>
        <p:nvSpPr>
          <p:cNvPr id="680" name="Google Shape;680;p45"/>
          <p:cNvSpPr txBox="1">
            <a:spLocks noGrp="1"/>
          </p:cNvSpPr>
          <p:nvPr>
            <p:ph type="title"/>
          </p:nvPr>
        </p:nvSpPr>
        <p:spPr>
          <a:xfrm>
            <a:off x="838200" y="653143"/>
            <a:ext cx="10515600" cy="103754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400"/>
              <a:buFont typeface="Arial"/>
              <a:buNone/>
            </a:pPr>
            <a:r>
              <a:rPr lang="en-US" sz="3400"/>
              <a:t>MODIFICATION: </a:t>
            </a:r>
            <a:r>
              <a:rPr lang="en-US" sz="3400">
                <a:solidFill>
                  <a:srgbClr val="0070C0"/>
                </a:solidFill>
              </a:rPr>
              <a:t>CHILDREN  WHO DO NOT WALK</a:t>
            </a:r>
            <a:endParaRPr/>
          </a:p>
        </p:txBody>
      </p:sp>
      <p:sp>
        <p:nvSpPr>
          <p:cNvPr id="681" name="Google Shape;681;p45"/>
          <p:cNvSpPr txBox="1">
            <a:spLocks noGrp="1"/>
          </p:cNvSpPr>
          <p:nvPr>
            <p:ph type="body" idx="1"/>
          </p:nvPr>
        </p:nvSpPr>
        <p:spPr>
          <a:xfrm>
            <a:off x="838200" y="1825625"/>
            <a:ext cx="5181600" cy="3965575"/>
          </a:xfrm>
          <a:prstGeom prst="rect">
            <a:avLst/>
          </a:prstGeom>
          <a:noFill/>
          <a:ln>
            <a:noFill/>
          </a:ln>
        </p:spPr>
        <p:txBody>
          <a:bodyPr spcFirstLastPara="1" wrap="square" lIns="91425" tIns="45700" rIns="91425" bIns="45700" anchor="t" anchorCtr="0">
            <a:normAutofit/>
          </a:bodyPr>
          <a:lstStyle/>
          <a:p>
            <a:pPr marL="0" lvl="0" indent="0" algn="l" rtl="0">
              <a:lnSpc>
                <a:spcPct val="150000"/>
              </a:lnSpc>
              <a:spcBef>
                <a:spcPts val="0"/>
              </a:spcBef>
              <a:spcAft>
                <a:spcPts val="0"/>
              </a:spcAft>
              <a:buClr>
                <a:schemeClr val="dk1"/>
              </a:buClr>
              <a:buSzPts val="3200"/>
              <a:buNone/>
            </a:pPr>
            <a:r>
              <a:rPr lang="en-US" sz="3200"/>
              <a:t>All non-ambulatory, young children should be assessed first by the medical staff and triaged at least initially as </a:t>
            </a:r>
            <a:r>
              <a:rPr lang="en-US" sz="3200">
                <a:highlight>
                  <a:srgbClr val="FFFF00"/>
                </a:highlight>
              </a:rPr>
              <a:t>YELLOW</a:t>
            </a:r>
            <a:r>
              <a:rPr lang="en-US" sz="3200"/>
              <a:t>.</a:t>
            </a:r>
            <a:endParaRPr/>
          </a:p>
        </p:txBody>
      </p:sp>
      <p:pic>
        <p:nvPicPr>
          <p:cNvPr id="682" name="Google Shape;682;p45" descr="A person holding a baby&#10;&#10;Description automatically generated"/>
          <p:cNvPicPr preferRelativeResize="0"/>
          <p:nvPr/>
        </p:nvPicPr>
        <p:blipFill rotWithShape="1">
          <a:blip r:embed="rId3">
            <a:alphaModFix/>
          </a:blip>
          <a:srcRect t="25429" b="17172"/>
          <a:stretch/>
        </p:blipFill>
        <p:spPr>
          <a:xfrm>
            <a:off x="6172200" y="1825625"/>
            <a:ext cx="5181600" cy="3965575"/>
          </a:xfrm>
          <a:prstGeom prst="rect">
            <a:avLst/>
          </a:prstGeom>
          <a:noFill/>
          <a:ln>
            <a:noFill/>
          </a:ln>
        </p:spPr>
      </p:pic>
      <p:pic>
        <p:nvPicPr>
          <p:cNvPr id="683" name="Google Shape;683;p45" descr="A blue sign with white text&#10;&#10;Description automatically generated with medium confidence"/>
          <p:cNvPicPr preferRelativeResize="0"/>
          <p:nvPr/>
        </p:nvPicPr>
        <p:blipFill rotWithShape="1">
          <a:blip r:embed="rId4">
            <a:alphaModFix/>
          </a:blip>
          <a:srcRect/>
          <a:stretch/>
        </p:blipFill>
        <p:spPr>
          <a:xfrm>
            <a:off x="374766" y="5969114"/>
            <a:ext cx="1520852" cy="643864"/>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88"/>
        <p:cNvGrpSpPr/>
        <p:nvPr/>
      </p:nvGrpSpPr>
      <p:grpSpPr>
        <a:xfrm>
          <a:off x="0" y="0"/>
          <a:ext cx="0" cy="0"/>
          <a:chOff x="0" y="0"/>
          <a:chExt cx="0" cy="0"/>
        </a:xfrm>
      </p:grpSpPr>
      <p:sp>
        <p:nvSpPr>
          <p:cNvPr id="689" name="Google Shape;689;p46"/>
          <p:cNvSpPr txBox="1">
            <a:spLocks noGrp="1"/>
          </p:cNvSpPr>
          <p:nvPr>
            <p:ph type="title"/>
          </p:nvPr>
        </p:nvSpPr>
        <p:spPr>
          <a:xfrm>
            <a:off x="838200" y="653143"/>
            <a:ext cx="10515600" cy="103754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Arial"/>
              <a:buNone/>
            </a:pPr>
            <a:r>
              <a:rPr lang="en-US"/>
              <a:t>SALT Triage Algorithm</a:t>
            </a:r>
            <a:endParaRPr/>
          </a:p>
        </p:txBody>
      </p:sp>
      <p:sp>
        <p:nvSpPr>
          <p:cNvPr id="690" name="Google Shape;690;p46"/>
          <p:cNvSpPr txBox="1">
            <a:spLocks noGrp="1"/>
          </p:cNvSpPr>
          <p:nvPr>
            <p:ph type="body" idx="1"/>
          </p:nvPr>
        </p:nvSpPr>
        <p:spPr>
          <a:xfrm>
            <a:off x="838200" y="1825625"/>
            <a:ext cx="10515600" cy="4000744"/>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en-US">
                <a:highlight>
                  <a:srgbClr val="FFFF00"/>
                </a:highlight>
              </a:rPr>
              <a:t>S</a:t>
            </a:r>
            <a:r>
              <a:rPr lang="en-US"/>
              <a:t>ort, </a:t>
            </a:r>
            <a:r>
              <a:rPr lang="en-US">
                <a:highlight>
                  <a:srgbClr val="FFFF00"/>
                </a:highlight>
              </a:rPr>
              <a:t>A</a:t>
            </a:r>
            <a:r>
              <a:rPr lang="en-US"/>
              <a:t>ssess, </a:t>
            </a:r>
            <a:r>
              <a:rPr lang="en-US">
                <a:highlight>
                  <a:srgbClr val="FFFF00"/>
                </a:highlight>
              </a:rPr>
              <a:t>L</a:t>
            </a:r>
            <a:r>
              <a:rPr lang="en-US"/>
              <a:t>ife-saving intervention, </a:t>
            </a:r>
            <a:r>
              <a:rPr lang="en-US">
                <a:highlight>
                  <a:srgbClr val="FFFF00"/>
                </a:highlight>
              </a:rPr>
              <a:t>T</a:t>
            </a:r>
            <a:r>
              <a:rPr lang="en-US"/>
              <a:t>reatment/</a:t>
            </a:r>
            <a:r>
              <a:rPr lang="en-US">
                <a:highlight>
                  <a:srgbClr val="FFFF00"/>
                </a:highlight>
              </a:rPr>
              <a:t>T</a:t>
            </a:r>
            <a:r>
              <a:rPr lang="en-US"/>
              <a:t>ransport</a:t>
            </a:r>
            <a:endParaRPr/>
          </a:p>
          <a:p>
            <a:pPr marL="0" lvl="0" indent="0" algn="l" rtl="0">
              <a:lnSpc>
                <a:spcPct val="90000"/>
              </a:lnSpc>
              <a:spcBef>
                <a:spcPts val="1000"/>
              </a:spcBef>
              <a:spcAft>
                <a:spcPts val="0"/>
              </a:spcAft>
              <a:buClr>
                <a:schemeClr val="dk1"/>
              </a:buClr>
              <a:buSzPts val="2800"/>
              <a:buNone/>
            </a:pPr>
            <a:endParaRPr/>
          </a:p>
          <a:p>
            <a:pPr marL="0" lvl="0" indent="0" algn="l" rtl="0">
              <a:lnSpc>
                <a:spcPct val="90000"/>
              </a:lnSpc>
              <a:spcBef>
                <a:spcPts val="1000"/>
              </a:spcBef>
              <a:spcAft>
                <a:spcPts val="0"/>
              </a:spcAft>
              <a:buClr>
                <a:schemeClr val="dk1"/>
              </a:buClr>
              <a:buSzPts val="2800"/>
              <a:buNone/>
            </a:pPr>
            <a:r>
              <a:rPr lang="en-US" b="1"/>
              <a:t>Step 1: Global Sorting </a:t>
            </a:r>
            <a:endParaRPr/>
          </a:p>
          <a:p>
            <a:pPr marL="0" lvl="0" indent="0" algn="l" rtl="0">
              <a:lnSpc>
                <a:spcPct val="90000"/>
              </a:lnSpc>
              <a:spcBef>
                <a:spcPts val="1000"/>
              </a:spcBef>
              <a:spcAft>
                <a:spcPts val="0"/>
              </a:spcAft>
              <a:buClr>
                <a:schemeClr val="dk1"/>
              </a:buClr>
              <a:buSzPts val="2800"/>
              <a:buNone/>
            </a:pPr>
            <a:endParaRPr b="1"/>
          </a:p>
        </p:txBody>
      </p:sp>
      <p:sp>
        <p:nvSpPr>
          <p:cNvPr id="691" name="Google Shape;691;p46"/>
          <p:cNvSpPr txBox="1"/>
          <p:nvPr/>
        </p:nvSpPr>
        <p:spPr>
          <a:xfrm>
            <a:off x="2324100" y="3864097"/>
            <a:ext cx="1524000" cy="646331"/>
          </a:xfrm>
          <a:prstGeom prst="rect">
            <a:avLst/>
          </a:prstGeom>
          <a:noFill/>
          <a:ln w="50800" cap="flat" cmpd="sng">
            <a:solidFill>
              <a:srgbClr val="00B05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Arial"/>
                <a:ea typeface="Arial"/>
                <a:cs typeface="Arial"/>
                <a:sym typeface="Arial"/>
              </a:rPr>
              <a:t>Walk</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692" name="Google Shape;692;p46"/>
          <p:cNvSpPr txBox="1"/>
          <p:nvPr/>
        </p:nvSpPr>
        <p:spPr>
          <a:xfrm>
            <a:off x="4743450" y="3864097"/>
            <a:ext cx="2025649" cy="646331"/>
          </a:xfrm>
          <a:prstGeom prst="rect">
            <a:avLst/>
          </a:prstGeom>
          <a:noFill/>
          <a:ln w="50800" cap="flat" cmpd="sng">
            <a:solidFill>
              <a:srgbClr val="FFC00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Arial"/>
                <a:ea typeface="Arial"/>
                <a:cs typeface="Arial"/>
                <a:sym typeface="Arial"/>
              </a:rPr>
              <a:t>Wave/Purposeful movements</a:t>
            </a:r>
            <a:endParaRPr sz="1800" b="0" i="0" u="none" strike="noStrike" cap="none">
              <a:solidFill>
                <a:schemeClr val="dk1"/>
              </a:solidFill>
              <a:latin typeface="Arial"/>
              <a:ea typeface="Arial"/>
              <a:cs typeface="Arial"/>
              <a:sym typeface="Arial"/>
            </a:endParaRPr>
          </a:p>
        </p:txBody>
      </p:sp>
      <p:sp>
        <p:nvSpPr>
          <p:cNvPr id="693" name="Google Shape;693;p46"/>
          <p:cNvSpPr txBox="1"/>
          <p:nvPr/>
        </p:nvSpPr>
        <p:spPr>
          <a:xfrm>
            <a:off x="7461250" y="3864097"/>
            <a:ext cx="1885950" cy="646331"/>
          </a:xfrm>
          <a:prstGeom prst="rect">
            <a:avLst/>
          </a:prstGeom>
          <a:noFill/>
          <a:ln w="50800" cap="flat" cmpd="sng">
            <a:solidFill>
              <a:srgbClr val="FF000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Arial"/>
                <a:ea typeface="Arial"/>
                <a:cs typeface="Arial"/>
                <a:sym typeface="Arial"/>
              </a:rPr>
              <a:t>Still/Obvious life threat</a:t>
            </a:r>
            <a:endParaRPr sz="1800" b="0" i="0" u="none" strike="noStrike" cap="none">
              <a:solidFill>
                <a:schemeClr val="dk1"/>
              </a:solidFill>
              <a:latin typeface="Arial"/>
              <a:ea typeface="Arial"/>
              <a:cs typeface="Arial"/>
              <a:sym typeface="Arial"/>
            </a:endParaRPr>
          </a:p>
        </p:txBody>
      </p:sp>
      <p:sp>
        <p:nvSpPr>
          <p:cNvPr id="694" name="Google Shape;694;p46"/>
          <p:cNvSpPr txBox="1"/>
          <p:nvPr/>
        </p:nvSpPr>
        <p:spPr>
          <a:xfrm>
            <a:off x="2273300" y="4990908"/>
            <a:ext cx="1524000"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Arial"/>
                <a:ea typeface="Arial"/>
                <a:cs typeface="Arial"/>
                <a:sym typeface="Arial"/>
              </a:rPr>
              <a:t>Assess 3d</a:t>
            </a:r>
            <a:endParaRPr sz="1800" b="0" i="0" u="none" strike="noStrike" cap="none">
              <a:solidFill>
                <a:schemeClr val="dk1"/>
              </a:solidFill>
              <a:latin typeface="Arial"/>
              <a:ea typeface="Arial"/>
              <a:cs typeface="Arial"/>
              <a:sym typeface="Arial"/>
            </a:endParaRPr>
          </a:p>
        </p:txBody>
      </p:sp>
      <p:sp>
        <p:nvSpPr>
          <p:cNvPr id="695" name="Google Shape;695;p46"/>
          <p:cNvSpPr txBox="1"/>
          <p:nvPr/>
        </p:nvSpPr>
        <p:spPr>
          <a:xfrm>
            <a:off x="5054600" y="4984654"/>
            <a:ext cx="1371600"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Arial"/>
                <a:ea typeface="Arial"/>
                <a:cs typeface="Arial"/>
                <a:sym typeface="Arial"/>
              </a:rPr>
              <a:t>Assess 2nd</a:t>
            </a:r>
            <a:endParaRPr sz="1800" b="0" i="0" u="none" strike="noStrike" cap="none">
              <a:solidFill>
                <a:schemeClr val="dk1"/>
              </a:solidFill>
              <a:latin typeface="Arial"/>
              <a:ea typeface="Arial"/>
              <a:cs typeface="Arial"/>
              <a:sym typeface="Arial"/>
            </a:endParaRPr>
          </a:p>
        </p:txBody>
      </p:sp>
      <p:sp>
        <p:nvSpPr>
          <p:cNvPr id="696" name="Google Shape;696;p46"/>
          <p:cNvSpPr txBox="1"/>
          <p:nvPr/>
        </p:nvSpPr>
        <p:spPr>
          <a:xfrm>
            <a:off x="7607300" y="4984654"/>
            <a:ext cx="1524000"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Arial"/>
                <a:ea typeface="Arial"/>
                <a:cs typeface="Arial"/>
                <a:sym typeface="Arial"/>
              </a:rPr>
              <a:t>Assess 1st</a:t>
            </a:r>
            <a:endParaRPr sz="1800" b="0" i="0" u="none" strike="noStrike" cap="none">
              <a:solidFill>
                <a:schemeClr val="dk1"/>
              </a:solidFill>
              <a:latin typeface="Arial"/>
              <a:ea typeface="Arial"/>
              <a:cs typeface="Arial"/>
              <a:sym typeface="Arial"/>
            </a:endParaRPr>
          </a:p>
        </p:txBody>
      </p:sp>
      <p:sp>
        <p:nvSpPr>
          <p:cNvPr id="697" name="Google Shape;697;p46"/>
          <p:cNvSpPr/>
          <p:nvPr/>
        </p:nvSpPr>
        <p:spPr>
          <a:xfrm flipH="1">
            <a:off x="2832100" y="4524779"/>
            <a:ext cx="177800" cy="466129"/>
          </a:xfrm>
          <a:prstGeom prst="downArrow">
            <a:avLst>
              <a:gd name="adj1" fmla="val 50000"/>
              <a:gd name="adj2" fmla="val 50000"/>
            </a:avLst>
          </a:prstGeom>
          <a:solidFill>
            <a:schemeClr val="accent1"/>
          </a:solidFill>
          <a:ln w="12700" cap="flat" cmpd="sng">
            <a:solidFill>
              <a:srgbClr val="034E5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98" name="Google Shape;698;p46"/>
          <p:cNvSpPr/>
          <p:nvPr/>
        </p:nvSpPr>
        <p:spPr>
          <a:xfrm flipH="1">
            <a:off x="5651500" y="4533985"/>
            <a:ext cx="177800" cy="466129"/>
          </a:xfrm>
          <a:prstGeom prst="downArrow">
            <a:avLst>
              <a:gd name="adj1" fmla="val 50000"/>
              <a:gd name="adj2" fmla="val 50000"/>
            </a:avLst>
          </a:prstGeom>
          <a:solidFill>
            <a:srgbClr val="FFC000"/>
          </a:solidFill>
          <a:ln w="12700" cap="flat" cmpd="sng">
            <a:solidFill>
              <a:srgbClr val="034E5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99" name="Google Shape;699;p46"/>
          <p:cNvSpPr/>
          <p:nvPr/>
        </p:nvSpPr>
        <p:spPr>
          <a:xfrm flipH="1">
            <a:off x="8255002" y="4510428"/>
            <a:ext cx="177800" cy="466129"/>
          </a:xfrm>
          <a:prstGeom prst="downArrow">
            <a:avLst>
              <a:gd name="adj1" fmla="val 50000"/>
              <a:gd name="adj2" fmla="val 50000"/>
            </a:avLst>
          </a:prstGeom>
          <a:solidFill>
            <a:srgbClr val="FF0000"/>
          </a:solidFill>
          <a:ln w="12700" cap="flat" cmpd="sng">
            <a:solidFill>
              <a:srgbClr val="034E5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704"/>
        <p:cNvGrpSpPr/>
        <p:nvPr/>
      </p:nvGrpSpPr>
      <p:grpSpPr>
        <a:xfrm>
          <a:off x="0" y="0"/>
          <a:ext cx="0" cy="0"/>
          <a:chOff x="0" y="0"/>
          <a:chExt cx="0" cy="0"/>
        </a:xfrm>
      </p:grpSpPr>
      <p:sp>
        <p:nvSpPr>
          <p:cNvPr id="705" name="Google Shape;705;p47"/>
          <p:cNvSpPr txBox="1">
            <a:spLocks noGrp="1"/>
          </p:cNvSpPr>
          <p:nvPr>
            <p:ph type="title"/>
          </p:nvPr>
        </p:nvSpPr>
        <p:spPr>
          <a:xfrm>
            <a:off x="266700" y="134370"/>
            <a:ext cx="4381500" cy="1037545"/>
          </a:xfrm>
          <a:prstGeom prst="rect">
            <a:avLst/>
          </a:prstGeom>
          <a:solidFill>
            <a:schemeClr val="lt1"/>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200"/>
              <a:buFont typeface="Arial"/>
              <a:buNone/>
            </a:pPr>
            <a:r>
              <a:rPr lang="en-US" sz="3200"/>
              <a:t>SALT Triage Algorithm</a:t>
            </a:r>
            <a:endParaRPr sz="3200"/>
          </a:p>
        </p:txBody>
      </p:sp>
      <p:sp>
        <p:nvSpPr>
          <p:cNvPr id="706" name="Google Shape;706;p47"/>
          <p:cNvSpPr txBox="1">
            <a:spLocks noGrp="1"/>
          </p:cNvSpPr>
          <p:nvPr>
            <p:ph type="body" idx="1"/>
          </p:nvPr>
        </p:nvSpPr>
        <p:spPr>
          <a:xfrm>
            <a:off x="266700" y="921252"/>
            <a:ext cx="10515600" cy="563997"/>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en-US" b="1"/>
              <a:t>Step 2: Individual assessment</a:t>
            </a:r>
            <a:endParaRPr/>
          </a:p>
          <a:p>
            <a:pPr marL="0" lvl="0" indent="0" algn="l" rtl="0">
              <a:lnSpc>
                <a:spcPct val="90000"/>
              </a:lnSpc>
              <a:spcBef>
                <a:spcPts val="1000"/>
              </a:spcBef>
              <a:spcAft>
                <a:spcPts val="0"/>
              </a:spcAft>
              <a:buClr>
                <a:schemeClr val="dk1"/>
              </a:buClr>
              <a:buSzPts val="2800"/>
              <a:buNone/>
            </a:pPr>
            <a:endParaRPr/>
          </a:p>
        </p:txBody>
      </p:sp>
      <p:sp>
        <p:nvSpPr>
          <p:cNvPr id="707" name="Google Shape;707;p47"/>
          <p:cNvSpPr txBox="1"/>
          <p:nvPr/>
        </p:nvSpPr>
        <p:spPr>
          <a:xfrm>
            <a:off x="366389" y="1822505"/>
            <a:ext cx="3238500" cy="2308800"/>
          </a:xfrm>
          <a:prstGeom prst="rect">
            <a:avLst/>
          </a:prstGeom>
          <a:solidFill>
            <a:srgbClr val="FF0000"/>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sng" strike="noStrike" cap="none">
                <a:solidFill>
                  <a:schemeClr val="lt1"/>
                </a:solidFill>
                <a:latin typeface="Arial"/>
                <a:ea typeface="Arial"/>
                <a:cs typeface="Arial"/>
                <a:sym typeface="Arial"/>
              </a:rPr>
              <a:t>Life saving interventions:</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lt1"/>
              </a:buClr>
              <a:buSzPts val="1800"/>
              <a:buFont typeface="Arial"/>
              <a:buChar char="•"/>
            </a:pPr>
            <a:r>
              <a:rPr lang="en-US" sz="1800" b="1" i="0" u="none" strike="noStrike" cap="none">
                <a:solidFill>
                  <a:schemeClr val="lt1"/>
                </a:solidFill>
                <a:latin typeface="Arial"/>
                <a:ea typeface="Arial"/>
                <a:cs typeface="Arial"/>
                <a:sym typeface="Arial"/>
              </a:rPr>
              <a:t>Hemorrhage control</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lt1"/>
              </a:buClr>
              <a:buSzPts val="1800"/>
              <a:buFont typeface="Arial"/>
              <a:buChar char="•"/>
            </a:pPr>
            <a:r>
              <a:rPr lang="en-US" sz="1800" b="1" i="0" u="none" strike="noStrike" cap="none">
                <a:solidFill>
                  <a:schemeClr val="lt1"/>
                </a:solidFill>
                <a:latin typeface="Arial"/>
                <a:ea typeface="Arial"/>
                <a:cs typeface="Arial"/>
                <a:sym typeface="Arial"/>
              </a:rPr>
              <a:t>Open airway (if child, consider 2 rescue breaths)</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lt1"/>
              </a:buClr>
              <a:buSzPts val="1800"/>
              <a:buFont typeface="Arial"/>
              <a:buChar char="•"/>
            </a:pPr>
            <a:r>
              <a:rPr lang="en-US" sz="1800" b="1" i="0" u="none" strike="noStrike" cap="none">
                <a:solidFill>
                  <a:schemeClr val="lt1"/>
                </a:solidFill>
                <a:latin typeface="Arial"/>
                <a:ea typeface="Arial"/>
                <a:cs typeface="Arial"/>
                <a:sym typeface="Arial"/>
              </a:rPr>
              <a:t>Chest decompression</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lt1"/>
              </a:buClr>
              <a:buSzPts val="1800"/>
              <a:buFont typeface="Arial"/>
              <a:buChar char="•"/>
            </a:pPr>
            <a:r>
              <a:rPr lang="en-US" sz="1800" b="1" i="0" u="none" strike="noStrike" cap="none">
                <a:solidFill>
                  <a:schemeClr val="lt1"/>
                </a:solidFill>
                <a:latin typeface="Arial"/>
                <a:ea typeface="Arial"/>
                <a:cs typeface="Arial"/>
                <a:sym typeface="Arial"/>
              </a:rPr>
              <a:t>Auto-injector antidotes</a:t>
            </a:r>
            <a:endParaRPr sz="1800" b="1"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708" name="Google Shape;708;p47"/>
          <p:cNvSpPr txBox="1"/>
          <p:nvPr/>
        </p:nvSpPr>
        <p:spPr>
          <a:xfrm>
            <a:off x="4203135" y="2524998"/>
            <a:ext cx="1200019" cy="369332"/>
          </a:xfrm>
          <a:prstGeom prst="rect">
            <a:avLst/>
          </a:prstGeom>
          <a:noFill/>
          <a:ln w="22225" cap="flat" cmpd="sng">
            <a:solidFill>
              <a:srgbClr val="034E5B"/>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Arial"/>
                <a:ea typeface="Arial"/>
                <a:cs typeface="Arial"/>
                <a:sym typeface="Arial"/>
              </a:rPr>
              <a:t>Breathing</a:t>
            </a:r>
            <a:endParaRPr sz="1800" b="0" i="0" u="none" strike="noStrike" cap="none">
              <a:solidFill>
                <a:schemeClr val="dk1"/>
              </a:solidFill>
              <a:latin typeface="Arial"/>
              <a:ea typeface="Arial"/>
              <a:cs typeface="Arial"/>
              <a:sym typeface="Arial"/>
            </a:endParaRPr>
          </a:p>
        </p:txBody>
      </p:sp>
      <p:sp>
        <p:nvSpPr>
          <p:cNvPr id="709" name="Google Shape;709;p47"/>
          <p:cNvSpPr txBox="1"/>
          <p:nvPr/>
        </p:nvSpPr>
        <p:spPr>
          <a:xfrm>
            <a:off x="6450121" y="665450"/>
            <a:ext cx="4085100" cy="1477500"/>
          </a:xfrm>
          <a:prstGeom prst="rect">
            <a:avLst/>
          </a:prstGeom>
          <a:noFill/>
          <a:ln w="34925" cap="flat" cmpd="sng">
            <a:solidFill>
              <a:srgbClr val="FFC000"/>
            </a:solidFill>
            <a:prstDash val="solid"/>
            <a:round/>
            <a:headEnd type="none" w="sm" len="sm"/>
            <a:tailEnd type="none" w="sm" len="sm"/>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chemeClr val="dk1"/>
              </a:buClr>
              <a:buSzPts val="1800"/>
              <a:buFont typeface="Arial"/>
              <a:buChar char="•"/>
            </a:pPr>
            <a:r>
              <a:rPr lang="en-US" sz="1800" b="0" i="0" u="none" strike="noStrike" cap="none">
                <a:solidFill>
                  <a:schemeClr val="dk1"/>
                </a:solidFill>
                <a:latin typeface="Arial"/>
                <a:ea typeface="Arial"/>
                <a:cs typeface="Arial"/>
                <a:sym typeface="Arial"/>
              </a:rPr>
              <a:t>Obeys commands or purposeful  movements?</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1800"/>
              <a:buFont typeface="Arial"/>
              <a:buChar char="•"/>
            </a:pPr>
            <a:r>
              <a:rPr lang="en-US" sz="1800" b="0" i="0" u="none" strike="noStrike" cap="none">
                <a:solidFill>
                  <a:schemeClr val="dk1"/>
                </a:solidFill>
                <a:latin typeface="Arial"/>
                <a:ea typeface="Arial"/>
                <a:cs typeface="Arial"/>
                <a:sym typeface="Arial"/>
              </a:rPr>
              <a:t>Peripheral pulse?</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1800"/>
              <a:buFont typeface="Arial"/>
              <a:buChar char="•"/>
            </a:pPr>
            <a:r>
              <a:rPr lang="en-US" sz="1800" b="0" i="0" u="none" strike="noStrike" cap="none">
                <a:solidFill>
                  <a:schemeClr val="dk1"/>
                </a:solidFill>
                <a:latin typeface="Arial"/>
                <a:ea typeface="Arial"/>
                <a:cs typeface="Arial"/>
                <a:sym typeface="Arial"/>
              </a:rPr>
              <a:t>Not in resp distress?</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1800"/>
              <a:buFont typeface="Arial"/>
              <a:buChar char="•"/>
            </a:pPr>
            <a:r>
              <a:rPr lang="en-US" sz="1800" b="0" i="0" u="none" strike="noStrike" cap="none">
                <a:solidFill>
                  <a:schemeClr val="dk1"/>
                </a:solidFill>
                <a:latin typeface="Arial"/>
                <a:ea typeface="Arial"/>
                <a:cs typeface="Arial"/>
                <a:sym typeface="Arial"/>
              </a:rPr>
              <a:t>Major hemorrhage controlled?</a:t>
            </a:r>
            <a:endParaRPr sz="1400" b="0" i="0" u="none" strike="noStrike" cap="none">
              <a:solidFill>
                <a:srgbClr val="000000"/>
              </a:solidFill>
              <a:latin typeface="Arial"/>
              <a:ea typeface="Arial"/>
              <a:cs typeface="Arial"/>
              <a:sym typeface="Arial"/>
            </a:endParaRPr>
          </a:p>
        </p:txBody>
      </p:sp>
      <p:sp>
        <p:nvSpPr>
          <p:cNvPr id="710" name="Google Shape;710;p47"/>
          <p:cNvSpPr txBox="1"/>
          <p:nvPr/>
        </p:nvSpPr>
        <p:spPr>
          <a:xfrm>
            <a:off x="9522911" y="2894330"/>
            <a:ext cx="2442575" cy="369332"/>
          </a:xfrm>
          <a:prstGeom prst="rect">
            <a:avLst/>
          </a:prstGeom>
          <a:noFill/>
          <a:ln w="38100" cap="flat" cmpd="sng">
            <a:solidFill>
              <a:srgbClr val="7030A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Arial"/>
                <a:ea typeface="Arial"/>
                <a:cs typeface="Arial"/>
                <a:sym typeface="Arial"/>
              </a:rPr>
              <a:t>Minor injuries only?</a:t>
            </a:r>
            <a:endParaRPr sz="1800" b="0" i="0" u="none" strike="noStrike" cap="none">
              <a:solidFill>
                <a:schemeClr val="dk1"/>
              </a:solidFill>
              <a:latin typeface="Arial"/>
              <a:ea typeface="Arial"/>
              <a:cs typeface="Arial"/>
              <a:sym typeface="Arial"/>
            </a:endParaRPr>
          </a:p>
        </p:txBody>
      </p:sp>
      <p:sp>
        <p:nvSpPr>
          <p:cNvPr id="711" name="Google Shape;711;p47"/>
          <p:cNvSpPr txBox="1"/>
          <p:nvPr/>
        </p:nvSpPr>
        <p:spPr>
          <a:xfrm>
            <a:off x="6227523" y="2895028"/>
            <a:ext cx="2442575" cy="646331"/>
          </a:xfrm>
          <a:prstGeom prst="rect">
            <a:avLst/>
          </a:prstGeom>
          <a:noFill/>
          <a:ln w="31750" cap="flat" cmpd="sng">
            <a:solidFill>
              <a:srgbClr val="00206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Arial"/>
                <a:ea typeface="Arial"/>
                <a:cs typeface="Arial"/>
                <a:sym typeface="Arial"/>
              </a:rPr>
              <a:t>Likely to survive given current resources?</a:t>
            </a:r>
            <a:endParaRPr sz="1800" b="0" i="0" u="none" strike="noStrike" cap="none">
              <a:solidFill>
                <a:schemeClr val="dk1"/>
              </a:solidFill>
              <a:latin typeface="Arial"/>
              <a:ea typeface="Arial"/>
              <a:cs typeface="Arial"/>
              <a:sym typeface="Arial"/>
            </a:endParaRPr>
          </a:p>
        </p:txBody>
      </p:sp>
      <p:cxnSp>
        <p:nvCxnSpPr>
          <p:cNvPr id="712" name="Google Shape;712;p47"/>
          <p:cNvCxnSpPr/>
          <p:nvPr/>
        </p:nvCxnSpPr>
        <p:spPr>
          <a:xfrm rot="10800000" flipH="1">
            <a:off x="4855532" y="1601559"/>
            <a:ext cx="1501500" cy="907500"/>
          </a:xfrm>
          <a:prstGeom prst="bentConnector3">
            <a:avLst>
              <a:gd name="adj1" fmla="val 50002"/>
            </a:avLst>
          </a:prstGeom>
          <a:noFill/>
          <a:ln w="34925" cap="flat" cmpd="sng">
            <a:solidFill>
              <a:srgbClr val="252627"/>
            </a:solidFill>
            <a:prstDash val="solid"/>
            <a:miter lim="800000"/>
            <a:headEnd type="none" w="sm" len="sm"/>
            <a:tailEnd type="triangle" w="med" len="med"/>
          </a:ln>
        </p:spPr>
      </p:cxnSp>
      <p:cxnSp>
        <p:nvCxnSpPr>
          <p:cNvPr id="713" name="Google Shape;713;p47"/>
          <p:cNvCxnSpPr/>
          <p:nvPr/>
        </p:nvCxnSpPr>
        <p:spPr>
          <a:xfrm>
            <a:off x="4509370" y="2936602"/>
            <a:ext cx="0" cy="780091"/>
          </a:xfrm>
          <a:prstGeom prst="straightConnector1">
            <a:avLst/>
          </a:prstGeom>
          <a:noFill/>
          <a:ln w="34925" cap="flat" cmpd="sng">
            <a:solidFill>
              <a:srgbClr val="151516"/>
            </a:solidFill>
            <a:prstDash val="solid"/>
            <a:miter lim="800000"/>
            <a:headEnd type="none" w="sm" len="sm"/>
            <a:tailEnd type="triangle" w="med" len="med"/>
          </a:ln>
        </p:spPr>
      </p:cxnSp>
      <p:sp>
        <p:nvSpPr>
          <p:cNvPr id="714" name="Google Shape;714;p47"/>
          <p:cNvSpPr txBox="1"/>
          <p:nvPr/>
        </p:nvSpPr>
        <p:spPr>
          <a:xfrm>
            <a:off x="4235364" y="3855938"/>
            <a:ext cx="825671" cy="369332"/>
          </a:xfrm>
          <a:prstGeom prst="rect">
            <a:avLst/>
          </a:prstGeom>
          <a:solidFill>
            <a:srgbClr val="151516"/>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Arial"/>
                <a:ea typeface="Arial"/>
                <a:cs typeface="Arial"/>
                <a:sym typeface="Arial"/>
              </a:rPr>
              <a:t>Dead</a:t>
            </a:r>
            <a:endParaRPr sz="1800" b="0" i="0" u="none" strike="noStrike" cap="none">
              <a:solidFill>
                <a:schemeClr val="lt1"/>
              </a:solidFill>
              <a:latin typeface="Arial"/>
              <a:ea typeface="Arial"/>
              <a:cs typeface="Arial"/>
              <a:sym typeface="Arial"/>
            </a:endParaRPr>
          </a:p>
        </p:txBody>
      </p:sp>
      <p:sp>
        <p:nvSpPr>
          <p:cNvPr id="715" name="Google Shape;715;p47"/>
          <p:cNvSpPr txBox="1"/>
          <p:nvPr/>
        </p:nvSpPr>
        <p:spPr>
          <a:xfrm>
            <a:off x="4648199" y="3212993"/>
            <a:ext cx="726510"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Arial"/>
                <a:ea typeface="Arial"/>
                <a:cs typeface="Arial"/>
                <a:sym typeface="Arial"/>
              </a:rPr>
              <a:t>No</a:t>
            </a:r>
            <a:endParaRPr sz="1800" b="0" i="0" u="none" strike="noStrike" cap="none">
              <a:solidFill>
                <a:schemeClr val="dk1"/>
              </a:solidFill>
              <a:latin typeface="Arial"/>
              <a:ea typeface="Arial"/>
              <a:cs typeface="Arial"/>
              <a:sym typeface="Arial"/>
            </a:endParaRPr>
          </a:p>
        </p:txBody>
      </p:sp>
      <p:sp>
        <p:nvSpPr>
          <p:cNvPr id="716" name="Google Shape;716;p47"/>
          <p:cNvSpPr txBox="1"/>
          <p:nvPr/>
        </p:nvSpPr>
        <p:spPr>
          <a:xfrm>
            <a:off x="5061035" y="1803912"/>
            <a:ext cx="1044358"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Arial"/>
                <a:ea typeface="Arial"/>
                <a:cs typeface="Arial"/>
                <a:sym typeface="Arial"/>
              </a:rPr>
              <a:t>Yes</a:t>
            </a:r>
            <a:endParaRPr sz="1800" b="0" i="0" u="none" strike="noStrike" cap="none">
              <a:solidFill>
                <a:schemeClr val="dk1"/>
              </a:solidFill>
              <a:latin typeface="Arial"/>
              <a:ea typeface="Arial"/>
              <a:cs typeface="Arial"/>
              <a:sym typeface="Arial"/>
            </a:endParaRPr>
          </a:p>
        </p:txBody>
      </p:sp>
      <p:cxnSp>
        <p:nvCxnSpPr>
          <p:cNvPr id="717" name="Google Shape;717;p47"/>
          <p:cNvCxnSpPr/>
          <p:nvPr/>
        </p:nvCxnSpPr>
        <p:spPr>
          <a:xfrm rot="10800000" flipH="1">
            <a:off x="3680174" y="2685949"/>
            <a:ext cx="447676" cy="1"/>
          </a:xfrm>
          <a:prstGeom prst="straightConnector1">
            <a:avLst/>
          </a:prstGeom>
          <a:noFill/>
          <a:ln w="34925" cap="flat" cmpd="sng">
            <a:solidFill>
              <a:srgbClr val="151516"/>
            </a:solidFill>
            <a:prstDash val="solid"/>
            <a:miter lim="800000"/>
            <a:headEnd type="none" w="sm" len="sm"/>
            <a:tailEnd type="triangle" w="med" len="med"/>
          </a:ln>
        </p:spPr>
      </p:cxnSp>
      <p:cxnSp>
        <p:nvCxnSpPr>
          <p:cNvPr id="718" name="Google Shape;718;p47"/>
          <p:cNvCxnSpPr/>
          <p:nvPr/>
        </p:nvCxnSpPr>
        <p:spPr>
          <a:xfrm flipH="1">
            <a:off x="6313119" y="3720163"/>
            <a:ext cx="611688" cy="452846"/>
          </a:xfrm>
          <a:prstGeom prst="straightConnector1">
            <a:avLst/>
          </a:prstGeom>
          <a:noFill/>
          <a:ln w="34925" cap="flat" cmpd="sng">
            <a:solidFill>
              <a:srgbClr val="151516"/>
            </a:solidFill>
            <a:prstDash val="solid"/>
            <a:miter lim="800000"/>
            <a:headEnd type="none" w="sm" len="sm"/>
            <a:tailEnd type="triangle" w="med" len="med"/>
          </a:ln>
        </p:spPr>
      </p:cxnSp>
      <p:cxnSp>
        <p:nvCxnSpPr>
          <p:cNvPr id="719" name="Google Shape;719;p47"/>
          <p:cNvCxnSpPr/>
          <p:nvPr/>
        </p:nvCxnSpPr>
        <p:spPr>
          <a:xfrm>
            <a:off x="6772404" y="2155213"/>
            <a:ext cx="1" cy="646011"/>
          </a:xfrm>
          <a:prstGeom prst="straightConnector1">
            <a:avLst/>
          </a:prstGeom>
          <a:noFill/>
          <a:ln w="34925" cap="flat" cmpd="sng">
            <a:solidFill>
              <a:srgbClr val="151516"/>
            </a:solidFill>
            <a:prstDash val="solid"/>
            <a:miter lim="800000"/>
            <a:headEnd type="none" w="sm" len="sm"/>
            <a:tailEnd type="triangle" w="med" len="med"/>
          </a:ln>
        </p:spPr>
      </p:cxnSp>
      <p:sp>
        <p:nvSpPr>
          <p:cNvPr id="720" name="Google Shape;720;p47"/>
          <p:cNvSpPr txBox="1"/>
          <p:nvPr/>
        </p:nvSpPr>
        <p:spPr>
          <a:xfrm>
            <a:off x="5629272" y="4247946"/>
            <a:ext cx="1352811" cy="369332"/>
          </a:xfrm>
          <a:prstGeom prst="rect">
            <a:avLst/>
          </a:prstGeom>
          <a:solidFill>
            <a:srgbClr val="919196"/>
          </a:solidFill>
          <a:ln w="22225" cap="flat" cmpd="sng">
            <a:solidFill>
              <a:srgbClr val="15151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Arial"/>
                <a:ea typeface="Arial"/>
                <a:cs typeface="Arial"/>
                <a:sym typeface="Arial"/>
              </a:rPr>
              <a:t>Expectant</a:t>
            </a:r>
            <a:endParaRPr sz="1800" b="0" i="0" u="none" strike="noStrike" cap="none">
              <a:solidFill>
                <a:schemeClr val="lt1"/>
              </a:solidFill>
              <a:latin typeface="Arial"/>
              <a:ea typeface="Arial"/>
              <a:cs typeface="Arial"/>
              <a:sym typeface="Arial"/>
            </a:endParaRPr>
          </a:p>
        </p:txBody>
      </p:sp>
      <p:sp>
        <p:nvSpPr>
          <p:cNvPr id="721" name="Google Shape;721;p47"/>
          <p:cNvSpPr txBox="1"/>
          <p:nvPr/>
        </p:nvSpPr>
        <p:spPr>
          <a:xfrm>
            <a:off x="6903274" y="2316618"/>
            <a:ext cx="1251299"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Arial"/>
                <a:ea typeface="Arial"/>
                <a:cs typeface="Arial"/>
                <a:sym typeface="Arial"/>
              </a:rPr>
              <a:t>Any No</a:t>
            </a:r>
            <a:endParaRPr sz="1800" b="0" i="0" u="none" strike="noStrike" cap="none">
              <a:solidFill>
                <a:schemeClr val="dk1"/>
              </a:solidFill>
              <a:latin typeface="Arial"/>
              <a:ea typeface="Arial"/>
              <a:cs typeface="Arial"/>
              <a:sym typeface="Arial"/>
            </a:endParaRPr>
          </a:p>
        </p:txBody>
      </p:sp>
      <p:sp>
        <p:nvSpPr>
          <p:cNvPr id="722" name="Google Shape;722;p47"/>
          <p:cNvSpPr txBox="1"/>
          <p:nvPr/>
        </p:nvSpPr>
        <p:spPr>
          <a:xfrm>
            <a:off x="5878882" y="3742662"/>
            <a:ext cx="611688"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Arial"/>
                <a:ea typeface="Arial"/>
                <a:cs typeface="Arial"/>
                <a:sym typeface="Arial"/>
              </a:rPr>
              <a:t>No</a:t>
            </a:r>
            <a:endParaRPr sz="1800" b="0" i="0" u="none" strike="noStrike" cap="none">
              <a:solidFill>
                <a:schemeClr val="dk1"/>
              </a:solidFill>
              <a:latin typeface="Arial"/>
              <a:ea typeface="Arial"/>
              <a:cs typeface="Arial"/>
              <a:sym typeface="Arial"/>
            </a:endParaRPr>
          </a:p>
        </p:txBody>
      </p:sp>
      <p:cxnSp>
        <p:nvCxnSpPr>
          <p:cNvPr id="723" name="Google Shape;723;p47"/>
          <p:cNvCxnSpPr/>
          <p:nvPr/>
        </p:nvCxnSpPr>
        <p:spPr>
          <a:xfrm>
            <a:off x="7181067" y="3736321"/>
            <a:ext cx="695715" cy="436688"/>
          </a:xfrm>
          <a:prstGeom prst="straightConnector1">
            <a:avLst/>
          </a:prstGeom>
          <a:noFill/>
          <a:ln w="34925" cap="flat" cmpd="sng">
            <a:solidFill>
              <a:srgbClr val="151516"/>
            </a:solidFill>
            <a:prstDash val="solid"/>
            <a:miter lim="800000"/>
            <a:headEnd type="none" w="sm" len="sm"/>
            <a:tailEnd type="triangle" w="med" len="med"/>
          </a:ln>
        </p:spPr>
      </p:cxnSp>
      <p:sp>
        <p:nvSpPr>
          <p:cNvPr id="724" name="Google Shape;724;p47"/>
          <p:cNvSpPr txBox="1"/>
          <p:nvPr/>
        </p:nvSpPr>
        <p:spPr>
          <a:xfrm>
            <a:off x="7496824" y="4251303"/>
            <a:ext cx="1352811" cy="369332"/>
          </a:xfrm>
          <a:prstGeom prst="rect">
            <a:avLst/>
          </a:prstGeom>
          <a:solidFill>
            <a:srgbClr val="FF0000"/>
          </a:solidFill>
          <a:ln w="9525" cap="flat" cmpd="sng">
            <a:solidFill>
              <a:srgbClr val="FF000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Arial"/>
                <a:ea typeface="Arial"/>
                <a:cs typeface="Arial"/>
                <a:sym typeface="Arial"/>
              </a:rPr>
              <a:t>Immediate</a:t>
            </a:r>
            <a:endParaRPr sz="1800" b="0" i="0" u="none" strike="noStrike" cap="none">
              <a:solidFill>
                <a:schemeClr val="lt1"/>
              </a:solidFill>
              <a:latin typeface="Arial"/>
              <a:ea typeface="Arial"/>
              <a:cs typeface="Arial"/>
              <a:sym typeface="Arial"/>
            </a:endParaRPr>
          </a:p>
        </p:txBody>
      </p:sp>
      <p:sp>
        <p:nvSpPr>
          <p:cNvPr id="725" name="Google Shape;725;p47"/>
          <p:cNvSpPr txBox="1"/>
          <p:nvPr/>
        </p:nvSpPr>
        <p:spPr>
          <a:xfrm>
            <a:off x="9290390" y="3429000"/>
            <a:ext cx="807930"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Arial"/>
                <a:ea typeface="Arial"/>
                <a:cs typeface="Arial"/>
                <a:sym typeface="Arial"/>
              </a:rPr>
              <a:t>No</a:t>
            </a:r>
            <a:endParaRPr sz="1800" b="0" i="0" u="none" strike="noStrike" cap="none">
              <a:solidFill>
                <a:schemeClr val="dk1"/>
              </a:solidFill>
              <a:latin typeface="Arial"/>
              <a:ea typeface="Arial"/>
              <a:cs typeface="Arial"/>
              <a:sym typeface="Arial"/>
            </a:endParaRPr>
          </a:p>
        </p:txBody>
      </p:sp>
      <p:cxnSp>
        <p:nvCxnSpPr>
          <p:cNvPr id="726" name="Google Shape;726;p47"/>
          <p:cNvCxnSpPr/>
          <p:nvPr/>
        </p:nvCxnSpPr>
        <p:spPr>
          <a:xfrm>
            <a:off x="9925307" y="2194671"/>
            <a:ext cx="1" cy="646011"/>
          </a:xfrm>
          <a:prstGeom prst="straightConnector1">
            <a:avLst/>
          </a:prstGeom>
          <a:noFill/>
          <a:ln w="34925" cap="flat" cmpd="sng">
            <a:solidFill>
              <a:srgbClr val="151516"/>
            </a:solidFill>
            <a:prstDash val="solid"/>
            <a:miter lim="800000"/>
            <a:headEnd type="none" w="sm" len="sm"/>
            <a:tailEnd type="triangle" w="med" len="med"/>
          </a:ln>
        </p:spPr>
      </p:cxnSp>
      <p:sp>
        <p:nvSpPr>
          <p:cNvPr id="727" name="Google Shape;727;p47"/>
          <p:cNvSpPr txBox="1"/>
          <p:nvPr/>
        </p:nvSpPr>
        <p:spPr>
          <a:xfrm>
            <a:off x="10012210" y="2324393"/>
            <a:ext cx="1463975"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Arial"/>
                <a:ea typeface="Arial"/>
                <a:cs typeface="Arial"/>
                <a:sym typeface="Arial"/>
              </a:rPr>
              <a:t>All Yes</a:t>
            </a:r>
            <a:endParaRPr sz="1800" b="0" i="0" u="none" strike="noStrike" cap="none">
              <a:solidFill>
                <a:schemeClr val="dk1"/>
              </a:solidFill>
              <a:latin typeface="Arial"/>
              <a:ea typeface="Arial"/>
              <a:cs typeface="Arial"/>
              <a:sym typeface="Arial"/>
            </a:endParaRPr>
          </a:p>
        </p:txBody>
      </p:sp>
      <p:cxnSp>
        <p:nvCxnSpPr>
          <p:cNvPr id="728" name="Google Shape;728;p47"/>
          <p:cNvCxnSpPr/>
          <p:nvPr/>
        </p:nvCxnSpPr>
        <p:spPr>
          <a:xfrm>
            <a:off x="11577696" y="3310686"/>
            <a:ext cx="12529" cy="914584"/>
          </a:xfrm>
          <a:prstGeom prst="straightConnector1">
            <a:avLst/>
          </a:prstGeom>
          <a:noFill/>
          <a:ln w="34925" cap="flat" cmpd="sng">
            <a:solidFill>
              <a:srgbClr val="151516"/>
            </a:solidFill>
            <a:prstDash val="solid"/>
            <a:miter lim="800000"/>
            <a:headEnd type="none" w="sm" len="sm"/>
            <a:tailEnd type="triangle" w="med" len="med"/>
          </a:ln>
        </p:spPr>
      </p:cxnSp>
      <p:cxnSp>
        <p:nvCxnSpPr>
          <p:cNvPr id="729" name="Google Shape;729;p47"/>
          <p:cNvCxnSpPr/>
          <p:nvPr/>
        </p:nvCxnSpPr>
        <p:spPr>
          <a:xfrm flipH="1">
            <a:off x="9922182" y="3314584"/>
            <a:ext cx="3126" cy="858425"/>
          </a:xfrm>
          <a:prstGeom prst="straightConnector1">
            <a:avLst/>
          </a:prstGeom>
          <a:noFill/>
          <a:ln w="34925" cap="flat" cmpd="sng">
            <a:solidFill>
              <a:srgbClr val="151516"/>
            </a:solidFill>
            <a:prstDash val="solid"/>
            <a:miter lim="800000"/>
            <a:headEnd type="none" w="sm" len="sm"/>
            <a:tailEnd type="triangle" w="med" len="med"/>
          </a:ln>
        </p:spPr>
      </p:cxnSp>
      <p:sp>
        <p:nvSpPr>
          <p:cNvPr id="730" name="Google Shape;730;p47"/>
          <p:cNvSpPr txBox="1"/>
          <p:nvPr/>
        </p:nvSpPr>
        <p:spPr>
          <a:xfrm>
            <a:off x="7921665" y="3886643"/>
            <a:ext cx="807930"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Arial"/>
                <a:ea typeface="Arial"/>
                <a:cs typeface="Arial"/>
                <a:sym typeface="Arial"/>
              </a:rPr>
              <a:t>Yes</a:t>
            </a:r>
            <a:endParaRPr sz="1800" b="0" i="0" u="none" strike="noStrike" cap="none">
              <a:solidFill>
                <a:schemeClr val="dk1"/>
              </a:solidFill>
              <a:latin typeface="Arial"/>
              <a:ea typeface="Arial"/>
              <a:cs typeface="Arial"/>
              <a:sym typeface="Arial"/>
            </a:endParaRPr>
          </a:p>
        </p:txBody>
      </p:sp>
      <p:sp>
        <p:nvSpPr>
          <p:cNvPr id="731" name="Google Shape;731;p47"/>
          <p:cNvSpPr txBox="1"/>
          <p:nvPr/>
        </p:nvSpPr>
        <p:spPr>
          <a:xfrm>
            <a:off x="10974363" y="3373330"/>
            <a:ext cx="807930"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Arial"/>
                <a:ea typeface="Arial"/>
                <a:cs typeface="Arial"/>
                <a:sym typeface="Arial"/>
              </a:rPr>
              <a:t>Yes</a:t>
            </a:r>
            <a:endParaRPr sz="1800" b="0" i="0" u="none" strike="noStrike" cap="none">
              <a:solidFill>
                <a:schemeClr val="dk1"/>
              </a:solidFill>
              <a:latin typeface="Arial"/>
              <a:ea typeface="Arial"/>
              <a:cs typeface="Arial"/>
              <a:sym typeface="Arial"/>
            </a:endParaRPr>
          </a:p>
        </p:txBody>
      </p:sp>
      <p:sp>
        <p:nvSpPr>
          <p:cNvPr id="732" name="Google Shape;732;p47"/>
          <p:cNvSpPr txBox="1"/>
          <p:nvPr/>
        </p:nvSpPr>
        <p:spPr>
          <a:xfrm>
            <a:off x="9482588" y="4216743"/>
            <a:ext cx="1111678" cy="369332"/>
          </a:xfrm>
          <a:prstGeom prst="rect">
            <a:avLst/>
          </a:prstGeom>
          <a:solidFill>
            <a:srgbClr val="FFC000"/>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Arial"/>
                <a:ea typeface="Arial"/>
                <a:cs typeface="Arial"/>
                <a:sym typeface="Arial"/>
              </a:rPr>
              <a:t>Delayed</a:t>
            </a:r>
            <a:endParaRPr sz="1800" b="0" i="0" u="none" strike="noStrike" cap="none">
              <a:solidFill>
                <a:schemeClr val="dk1"/>
              </a:solidFill>
              <a:latin typeface="Arial"/>
              <a:ea typeface="Arial"/>
              <a:cs typeface="Arial"/>
              <a:sym typeface="Arial"/>
            </a:endParaRPr>
          </a:p>
        </p:txBody>
      </p:sp>
      <p:sp>
        <p:nvSpPr>
          <p:cNvPr id="733" name="Google Shape;733;p47"/>
          <p:cNvSpPr txBox="1"/>
          <p:nvPr/>
        </p:nvSpPr>
        <p:spPr>
          <a:xfrm>
            <a:off x="10863966" y="4240575"/>
            <a:ext cx="1080366" cy="369332"/>
          </a:xfrm>
          <a:prstGeom prst="rect">
            <a:avLst/>
          </a:prstGeom>
          <a:solidFill>
            <a:srgbClr val="00B050"/>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Arial"/>
                <a:ea typeface="Arial"/>
                <a:cs typeface="Arial"/>
                <a:sym typeface="Arial"/>
              </a:rPr>
              <a:t>Minimal</a:t>
            </a:r>
            <a:endParaRPr sz="1800" b="0" i="0" u="none" strike="noStrike" cap="none">
              <a:solidFill>
                <a:schemeClr val="lt1"/>
              </a:solidFill>
              <a:latin typeface="Arial"/>
              <a:ea typeface="Arial"/>
              <a:cs typeface="Arial"/>
              <a:sym typeface="Aria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738"/>
        <p:cNvGrpSpPr/>
        <p:nvPr/>
      </p:nvGrpSpPr>
      <p:grpSpPr>
        <a:xfrm>
          <a:off x="0" y="0"/>
          <a:ext cx="0" cy="0"/>
          <a:chOff x="0" y="0"/>
          <a:chExt cx="0" cy="0"/>
        </a:xfrm>
      </p:grpSpPr>
      <p:sp>
        <p:nvSpPr>
          <p:cNvPr id="739" name="Google Shape;739;p48"/>
          <p:cNvSpPr txBox="1">
            <a:spLocks noGrp="1"/>
          </p:cNvSpPr>
          <p:nvPr>
            <p:ph type="title" idx="4294967295"/>
          </p:nvPr>
        </p:nvSpPr>
        <p:spPr>
          <a:xfrm>
            <a:off x="2362200" y="277813"/>
            <a:ext cx="73914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151516"/>
              </a:buClr>
              <a:buSzPts val="4400"/>
              <a:buFont typeface="Arial"/>
              <a:buNone/>
            </a:pPr>
            <a:r>
              <a:rPr lang="en-US">
                <a:solidFill>
                  <a:srgbClr val="151516"/>
                </a:solidFill>
              </a:rPr>
              <a:t>TRIAGE IN MCI</a:t>
            </a:r>
            <a:endParaRPr/>
          </a:p>
        </p:txBody>
      </p:sp>
      <p:sp>
        <p:nvSpPr>
          <p:cNvPr id="740" name="Google Shape;740;p48"/>
          <p:cNvSpPr txBox="1">
            <a:spLocks noGrp="1"/>
          </p:cNvSpPr>
          <p:nvPr>
            <p:ph type="body" idx="4294967295"/>
          </p:nvPr>
        </p:nvSpPr>
        <p:spPr>
          <a:xfrm>
            <a:off x="770562" y="1588213"/>
            <a:ext cx="10828962" cy="5715000"/>
          </a:xfrm>
          <a:prstGeom prst="rect">
            <a:avLst/>
          </a:prstGeom>
          <a:noFill/>
          <a:ln>
            <a:noFill/>
          </a:ln>
        </p:spPr>
        <p:txBody>
          <a:bodyPr spcFirstLastPara="1" wrap="square" lIns="91425" tIns="45700" rIns="91425" bIns="45700" anchor="t" anchorCtr="0">
            <a:normAutofit/>
          </a:bodyPr>
          <a:lstStyle/>
          <a:p>
            <a:pPr marL="228600" lvl="0" indent="-228600" algn="l" rtl="0">
              <a:lnSpc>
                <a:spcPct val="120000"/>
              </a:lnSpc>
              <a:spcBef>
                <a:spcPts val="0"/>
              </a:spcBef>
              <a:spcAft>
                <a:spcPts val="0"/>
              </a:spcAft>
              <a:buClr>
                <a:srgbClr val="0070C0"/>
              </a:buClr>
              <a:buSzPts val="2400"/>
              <a:buChar char="•"/>
            </a:pPr>
            <a:r>
              <a:rPr lang="en-US" sz="2400" u="sng">
                <a:solidFill>
                  <a:srgbClr val="0070C0"/>
                </a:solidFill>
              </a:rPr>
              <a:t>On-site Triage</a:t>
            </a:r>
            <a:endParaRPr sz="2400">
              <a:solidFill>
                <a:srgbClr val="0070C0"/>
              </a:solidFill>
            </a:endParaRPr>
          </a:p>
          <a:p>
            <a:pPr marL="685800" lvl="1" indent="-228600" algn="l" rtl="0">
              <a:lnSpc>
                <a:spcPct val="120000"/>
              </a:lnSpc>
              <a:spcBef>
                <a:spcPts val="500"/>
              </a:spcBef>
              <a:spcAft>
                <a:spcPts val="0"/>
              </a:spcAft>
              <a:buClr>
                <a:schemeClr val="dk1"/>
              </a:buClr>
              <a:buSzPts val="2000"/>
              <a:buChar char="•"/>
            </a:pPr>
            <a:r>
              <a:rPr lang="en-US" sz="2000"/>
              <a:t>Classify victims on-site, in the casualty collecting point</a:t>
            </a:r>
            <a:endParaRPr/>
          </a:p>
          <a:p>
            <a:pPr marL="685800" lvl="1" indent="-228600" algn="l" rtl="0">
              <a:lnSpc>
                <a:spcPct val="120000"/>
              </a:lnSpc>
              <a:spcBef>
                <a:spcPts val="500"/>
              </a:spcBef>
              <a:spcAft>
                <a:spcPts val="0"/>
              </a:spcAft>
              <a:buClr>
                <a:schemeClr val="dk1"/>
              </a:buClr>
              <a:buSzPts val="2000"/>
              <a:buChar char="•"/>
            </a:pPr>
            <a:r>
              <a:rPr lang="en-US" sz="2000"/>
              <a:t>If personnel do not have experience in MCI, use only two categories:</a:t>
            </a:r>
            <a:endParaRPr/>
          </a:p>
          <a:p>
            <a:pPr marL="685800" lvl="1" indent="-228600" algn="l" rtl="0">
              <a:lnSpc>
                <a:spcPct val="120000"/>
              </a:lnSpc>
              <a:spcBef>
                <a:spcPts val="500"/>
              </a:spcBef>
              <a:spcAft>
                <a:spcPts val="0"/>
              </a:spcAft>
              <a:buClr>
                <a:schemeClr val="dk1"/>
              </a:buClr>
              <a:buSzPts val="2000"/>
              <a:buFont typeface="Arial"/>
              <a:buNone/>
            </a:pPr>
            <a:r>
              <a:rPr lang="en-US" sz="2000"/>
              <a:t>		Acute (Yellow  &amp;  Red)  &amp; Not Acute (Green  &amp; Black)</a:t>
            </a:r>
            <a:endParaRPr/>
          </a:p>
          <a:p>
            <a:pPr marL="228600" lvl="0" indent="-228600" algn="l" rtl="0">
              <a:lnSpc>
                <a:spcPct val="120000"/>
              </a:lnSpc>
              <a:spcBef>
                <a:spcPts val="1000"/>
              </a:spcBef>
              <a:spcAft>
                <a:spcPts val="0"/>
              </a:spcAft>
              <a:buClr>
                <a:srgbClr val="0070C0"/>
              </a:buClr>
              <a:buSzPts val="2400"/>
              <a:buChar char="•"/>
            </a:pPr>
            <a:r>
              <a:rPr lang="en-US" sz="2400" u="sng">
                <a:solidFill>
                  <a:srgbClr val="0070C0"/>
                </a:solidFill>
              </a:rPr>
              <a:t>On-site Evacuation Triage</a:t>
            </a:r>
            <a:endParaRPr/>
          </a:p>
          <a:p>
            <a:pPr marL="685800" lvl="1" indent="-228600" algn="l" rtl="0">
              <a:lnSpc>
                <a:spcPct val="120000"/>
              </a:lnSpc>
              <a:spcBef>
                <a:spcPts val="500"/>
              </a:spcBef>
              <a:spcAft>
                <a:spcPts val="0"/>
              </a:spcAft>
              <a:buClr>
                <a:schemeClr val="dk1"/>
              </a:buClr>
              <a:buSzPts val="2000"/>
              <a:buChar char="•"/>
            </a:pPr>
            <a:r>
              <a:rPr lang="en-US" sz="2000"/>
              <a:t>Classifies victims in terms of their priority for transportation to a hospital that can receive them</a:t>
            </a:r>
            <a:endParaRPr/>
          </a:p>
          <a:p>
            <a:pPr marL="228600" lvl="0" indent="-228600" algn="l" rtl="0">
              <a:lnSpc>
                <a:spcPct val="120000"/>
              </a:lnSpc>
              <a:spcBef>
                <a:spcPts val="1000"/>
              </a:spcBef>
              <a:spcAft>
                <a:spcPts val="0"/>
              </a:spcAft>
              <a:buClr>
                <a:srgbClr val="0070C0"/>
              </a:buClr>
              <a:buSzPts val="2400"/>
              <a:buChar char="•"/>
            </a:pPr>
            <a:r>
              <a:rPr lang="en-US" sz="2400" u="sng">
                <a:solidFill>
                  <a:srgbClr val="0070C0"/>
                </a:solidFill>
              </a:rPr>
              <a:t>Medical Triage</a:t>
            </a:r>
            <a:endParaRPr/>
          </a:p>
          <a:p>
            <a:pPr marL="685800" lvl="1" indent="-228600" algn="l" rtl="0">
              <a:lnSpc>
                <a:spcPct val="120000"/>
              </a:lnSpc>
              <a:spcBef>
                <a:spcPts val="500"/>
              </a:spcBef>
              <a:spcAft>
                <a:spcPts val="0"/>
              </a:spcAft>
              <a:buClr>
                <a:schemeClr val="dk1"/>
              </a:buClr>
              <a:buSzPts val="2000"/>
              <a:buChar char="•"/>
            </a:pPr>
            <a:r>
              <a:rPr lang="en-US" sz="2000"/>
              <a:t>Determines the required level of care</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746"/>
        <p:cNvGrpSpPr/>
        <p:nvPr/>
      </p:nvGrpSpPr>
      <p:grpSpPr>
        <a:xfrm>
          <a:off x="0" y="0"/>
          <a:ext cx="0" cy="0"/>
          <a:chOff x="0" y="0"/>
          <a:chExt cx="0" cy="0"/>
        </a:xfrm>
      </p:grpSpPr>
      <p:sp>
        <p:nvSpPr>
          <p:cNvPr id="747" name="Google Shape;747;p49"/>
          <p:cNvSpPr txBox="1">
            <a:spLocks noGrp="1"/>
          </p:cNvSpPr>
          <p:nvPr>
            <p:ph type="title" idx="4294967295"/>
          </p:nvPr>
        </p:nvSpPr>
        <p:spPr>
          <a:xfrm>
            <a:off x="693683" y="136635"/>
            <a:ext cx="10783613" cy="11430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151516"/>
              </a:buClr>
              <a:buSzPct val="111111"/>
              <a:buFont typeface="Arial"/>
              <a:buNone/>
            </a:pPr>
            <a:r>
              <a:rPr lang="en-US" sz="4000">
                <a:solidFill>
                  <a:srgbClr val="151516"/>
                </a:solidFill>
              </a:rPr>
              <a:t>ROLES OF THE ADVANCED MEDICAL POST</a:t>
            </a:r>
            <a:endParaRPr sz="4000">
              <a:solidFill>
                <a:srgbClr val="151516"/>
              </a:solidFill>
            </a:endParaRPr>
          </a:p>
        </p:txBody>
      </p:sp>
      <p:grpSp>
        <p:nvGrpSpPr>
          <p:cNvPr id="748" name="Google Shape;748;p49"/>
          <p:cNvGrpSpPr/>
          <p:nvPr/>
        </p:nvGrpSpPr>
        <p:grpSpPr>
          <a:xfrm>
            <a:off x="2133600" y="1303282"/>
            <a:ext cx="7620000" cy="4680000"/>
            <a:chOff x="0" y="23647"/>
            <a:chExt cx="7620000" cy="4680000"/>
          </a:xfrm>
        </p:grpSpPr>
        <p:sp>
          <p:nvSpPr>
            <p:cNvPr id="749" name="Google Shape;749;p49"/>
            <p:cNvSpPr/>
            <p:nvPr/>
          </p:nvSpPr>
          <p:spPr>
            <a:xfrm>
              <a:off x="0" y="23647"/>
              <a:ext cx="7620000" cy="4680000"/>
            </a:xfrm>
            <a:prstGeom prst="rightArrow">
              <a:avLst>
                <a:gd name="adj1" fmla="val 50000"/>
                <a:gd name="adj2" fmla="val 50000"/>
              </a:avLst>
            </a:prstGeom>
            <a:gradFill>
              <a:gsLst>
                <a:gs pos="0">
                  <a:srgbClr val="FFF200"/>
                </a:gs>
                <a:gs pos="45000">
                  <a:srgbClr val="FF7A00"/>
                </a:gs>
                <a:gs pos="70000">
                  <a:srgbClr val="FF0300"/>
                </a:gs>
                <a:gs pos="100000">
                  <a:srgbClr val="4D0808"/>
                </a:gs>
              </a:gsLst>
              <a:lin ang="5400000" scaled="0"/>
            </a:gra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0" name="Google Shape;750;p49"/>
            <p:cNvSpPr/>
            <p:nvPr/>
          </p:nvSpPr>
          <p:spPr>
            <a:xfrm>
              <a:off x="4465877" y="1293799"/>
              <a:ext cx="2392122" cy="2340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1" name="Google Shape;751;p49"/>
            <p:cNvSpPr txBox="1"/>
            <p:nvPr/>
          </p:nvSpPr>
          <p:spPr>
            <a:xfrm>
              <a:off x="4465877" y="1293799"/>
              <a:ext cx="2392122" cy="2340000"/>
            </a:xfrm>
            <a:prstGeom prst="rect">
              <a:avLst/>
            </a:prstGeom>
            <a:noFill/>
            <a:ln>
              <a:noFill/>
            </a:ln>
          </p:spPr>
          <p:txBody>
            <a:bodyPr spcFirstLastPara="1" wrap="square" lIns="0" tIns="406400" rIns="0" bIns="406400" anchor="ctr" anchorCtr="0">
              <a:noAutofit/>
            </a:bodyPr>
            <a:lstStyle/>
            <a:p>
              <a:pPr marL="0" marR="0" lvl="0" indent="0" algn="ctr" rtl="0">
                <a:lnSpc>
                  <a:spcPct val="90000"/>
                </a:lnSpc>
                <a:spcBef>
                  <a:spcPts val="0"/>
                </a:spcBef>
                <a:spcAft>
                  <a:spcPts val="0"/>
                </a:spcAft>
                <a:buClr>
                  <a:srgbClr val="151516"/>
                </a:buClr>
                <a:buSzPts val="4000"/>
                <a:buFont typeface="Arial"/>
                <a:buNone/>
              </a:pPr>
              <a:r>
                <a:rPr lang="en-US" sz="4000" b="1" i="0" u="none" strike="noStrike" cap="none">
                  <a:solidFill>
                    <a:srgbClr val="151516"/>
                  </a:solidFill>
                  <a:latin typeface="Arial"/>
                  <a:ea typeface="Arial"/>
                  <a:cs typeface="Arial"/>
                  <a:sym typeface="Arial"/>
                </a:rPr>
                <a:t>Transport</a:t>
              </a:r>
              <a:endParaRPr sz="1400" b="0" i="0" u="none" strike="noStrike" cap="none">
                <a:solidFill>
                  <a:srgbClr val="000000"/>
                </a:solidFill>
                <a:latin typeface="Arial"/>
                <a:ea typeface="Arial"/>
                <a:cs typeface="Arial"/>
                <a:sym typeface="Arial"/>
              </a:endParaRPr>
            </a:p>
          </p:txBody>
        </p:sp>
        <p:sp>
          <p:nvSpPr>
            <p:cNvPr id="752" name="Google Shape;752;p49"/>
            <p:cNvSpPr/>
            <p:nvPr/>
          </p:nvSpPr>
          <p:spPr>
            <a:xfrm>
              <a:off x="2539297" y="1293799"/>
              <a:ext cx="1605483" cy="2340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3" name="Google Shape;753;p49"/>
            <p:cNvSpPr txBox="1"/>
            <p:nvPr/>
          </p:nvSpPr>
          <p:spPr>
            <a:xfrm>
              <a:off x="2539297" y="1293799"/>
              <a:ext cx="1605483" cy="2340000"/>
            </a:xfrm>
            <a:prstGeom prst="rect">
              <a:avLst/>
            </a:prstGeom>
            <a:noFill/>
            <a:ln>
              <a:noFill/>
            </a:ln>
          </p:spPr>
          <p:txBody>
            <a:bodyPr spcFirstLastPara="1" wrap="square" lIns="0" tIns="406400" rIns="0" bIns="406400" anchor="ctr" anchorCtr="0">
              <a:noAutofit/>
            </a:bodyPr>
            <a:lstStyle/>
            <a:p>
              <a:pPr marL="0" marR="0" lvl="0" indent="0" algn="ctr" rtl="0">
                <a:lnSpc>
                  <a:spcPct val="90000"/>
                </a:lnSpc>
                <a:spcBef>
                  <a:spcPts val="0"/>
                </a:spcBef>
                <a:spcAft>
                  <a:spcPts val="0"/>
                </a:spcAft>
                <a:buClr>
                  <a:srgbClr val="151516"/>
                </a:buClr>
                <a:buSzPts val="4000"/>
                <a:buFont typeface="Arial"/>
                <a:buNone/>
              </a:pPr>
              <a:r>
                <a:rPr lang="en-US" sz="4000" b="1" i="0" u="none" strike="noStrike" cap="none">
                  <a:solidFill>
                    <a:srgbClr val="151516"/>
                  </a:solidFill>
                  <a:latin typeface="Arial"/>
                  <a:ea typeface="Arial"/>
                  <a:cs typeface="Arial"/>
                  <a:sym typeface="Arial"/>
                </a:rPr>
                <a:t>Treat</a:t>
              </a:r>
              <a:endParaRPr sz="1400" b="0" i="0" u="none" strike="noStrike" cap="none">
                <a:solidFill>
                  <a:srgbClr val="000000"/>
                </a:solidFill>
                <a:latin typeface="Arial"/>
                <a:ea typeface="Arial"/>
                <a:cs typeface="Arial"/>
                <a:sym typeface="Arial"/>
              </a:endParaRPr>
            </a:p>
          </p:txBody>
        </p:sp>
        <p:sp>
          <p:nvSpPr>
            <p:cNvPr id="754" name="Google Shape;754;p49"/>
            <p:cNvSpPr/>
            <p:nvPr/>
          </p:nvSpPr>
          <p:spPr>
            <a:xfrm>
              <a:off x="612717" y="1293799"/>
              <a:ext cx="1605483" cy="2340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5" name="Google Shape;755;p49"/>
            <p:cNvSpPr txBox="1"/>
            <p:nvPr/>
          </p:nvSpPr>
          <p:spPr>
            <a:xfrm>
              <a:off x="612717" y="1293799"/>
              <a:ext cx="1605483" cy="2340000"/>
            </a:xfrm>
            <a:prstGeom prst="rect">
              <a:avLst/>
            </a:prstGeom>
            <a:noFill/>
            <a:ln>
              <a:noFill/>
            </a:ln>
          </p:spPr>
          <p:txBody>
            <a:bodyPr spcFirstLastPara="1" wrap="square" lIns="0" tIns="406400" rIns="0" bIns="406400" anchor="ctr" anchorCtr="0">
              <a:noAutofit/>
            </a:bodyPr>
            <a:lstStyle/>
            <a:p>
              <a:pPr marL="0" marR="0" lvl="0" indent="0" algn="ctr" rtl="0">
                <a:lnSpc>
                  <a:spcPct val="90000"/>
                </a:lnSpc>
                <a:spcBef>
                  <a:spcPts val="0"/>
                </a:spcBef>
                <a:spcAft>
                  <a:spcPts val="0"/>
                </a:spcAft>
                <a:buClr>
                  <a:srgbClr val="151516"/>
                </a:buClr>
                <a:buSzPts val="4000"/>
                <a:buFont typeface="Arial"/>
                <a:buNone/>
              </a:pPr>
              <a:r>
                <a:rPr lang="en-US" sz="4000" b="1" i="0" u="none" strike="noStrike" cap="none">
                  <a:solidFill>
                    <a:srgbClr val="151516"/>
                  </a:solidFill>
                  <a:latin typeface="Arial"/>
                  <a:ea typeface="Arial"/>
                  <a:cs typeface="Arial"/>
                  <a:sym typeface="Arial"/>
                </a:rPr>
                <a:t>Triage</a:t>
              </a:r>
              <a:endParaRPr sz="1400" b="0" i="0" u="none" strike="noStrike" cap="none">
                <a:solidFill>
                  <a:srgbClr val="000000"/>
                </a:solidFill>
                <a:latin typeface="Arial"/>
                <a:ea typeface="Arial"/>
                <a:cs typeface="Arial"/>
                <a:sym typeface="Arial"/>
              </a:endParaRPr>
            </a:p>
          </p:txBody>
        </p:sp>
      </p:grpSp>
      <p:sp>
        <p:nvSpPr>
          <p:cNvPr id="756" name="Google Shape;756;p49"/>
          <p:cNvSpPr txBox="1"/>
          <p:nvPr/>
        </p:nvSpPr>
        <p:spPr>
          <a:xfrm>
            <a:off x="2577662" y="2619704"/>
            <a:ext cx="3886200" cy="5238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2800"/>
              <a:buFont typeface="Arial"/>
              <a:buNone/>
            </a:pPr>
            <a:r>
              <a:rPr lang="en-US" sz="2800" b="1" i="0" u="sng" strike="noStrike" cap="none">
                <a:solidFill>
                  <a:schemeClr val="lt1"/>
                </a:solidFill>
                <a:latin typeface="Arial"/>
                <a:ea typeface="Arial"/>
                <a:cs typeface="Arial"/>
                <a:sym typeface="Arial"/>
              </a:rPr>
              <a:t>3 T’s Principle</a:t>
            </a:r>
            <a:endParaRPr sz="1400" b="0" i="0" u="none" strike="noStrike" cap="none">
              <a:solidFill>
                <a:srgbClr val="000000"/>
              </a:solidFill>
              <a:latin typeface="Arial"/>
              <a:ea typeface="Arial"/>
              <a:cs typeface="Arial"/>
              <a:sym typeface="Arial"/>
            </a:endParaRPr>
          </a:p>
        </p:txBody>
      </p:sp>
      <p:pic>
        <p:nvPicPr>
          <p:cNvPr id="757" name="Google Shape;757;p49" descr="A blue sign with white text&#10;&#10;Description automatically generated with medium confidence"/>
          <p:cNvPicPr preferRelativeResize="0"/>
          <p:nvPr/>
        </p:nvPicPr>
        <p:blipFill rotWithShape="1">
          <a:blip r:embed="rId3">
            <a:alphaModFix/>
          </a:blip>
          <a:srcRect/>
          <a:stretch/>
        </p:blipFill>
        <p:spPr>
          <a:xfrm>
            <a:off x="374766" y="5969114"/>
            <a:ext cx="1520852" cy="643864"/>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5"/>
          <p:cNvSpPr txBox="1">
            <a:spLocks noGrp="1"/>
          </p:cNvSpPr>
          <p:nvPr>
            <p:ph type="body" idx="4294967295"/>
          </p:nvPr>
        </p:nvSpPr>
        <p:spPr>
          <a:xfrm>
            <a:off x="2209800" y="1560786"/>
            <a:ext cx="7772400" cy="4114800"/>
          </a:xfrm>
          <a:prstGeom prst="rect">
            <a:avLst/>
          </a:prstGeom>
          <a:noFill/>
          <a:ln>
            <a:noFill/>
          </a:ln>
        </p:spPr>
        <p:txBody>
          <a:bodyPr spcFirstLastPara="1" wrap="square" lIns="91425" tIns="45700" rIns="91425" bIns="45700" anchor="t" anchorCtr="0">
            <a:normAutofit/>
          </a:bodyPr>
          <a:lstStyle/>
          <a:p>
            <a:pPr marL="0" lvl="0" indent="0" algn="ctr" rtl="0">
              <a:lnSpc>
                <a:spcPct val="105000"/>
              </a:lnSpc>
              <a:spcBef>
                <a:spcPts val="0"/>
              </a:spcBef>
              <a:spcAft>
                <a:spcPts val="0"/>
              </a:spcAft>
              <a:buClr>
                <a:schemeClr val="dk1"/>
              </a:buClr>
              <a:buSzPts val="2800"/>
              <a:buNone/>
            </a:pPr>
            <a:endParaRPr i="1"/>
          </a:p>
          <a:p>
            <a:pPr marL="0" lvl="0" indent="0" algn="ctr" rtl="0">
              <a:lnSpc>
                <a:spcPct val="120000"/>
              </a:lnSpc>
              <a:spcBef>
                <a:spcPts val="1560"/>
              </a:spcBef>
              <a:spcAft>
                <a:spcPts val="0"/>
              </a:spcAft>
              <a:buClr>
                <a:schemeClr val="dk1"/>
              </a:buClr>
              <a:buSzPts val="2800"/>
              <a:buNone/>
            </a:pPr>
            <a:r>
              <a:rPr lang="en-US" i="1"/>
              <a:t>“By failing to prepare, you are preparing to fail”</a:t>
            </a:r>
            <a:endParaRPr/>
          </a:p>
          <a:p>
            <a:pPr marL="0" lvl="0" indent="0" algn="ctr" rtl="0">
              <a:lnSpc>
                <a:spcPct val="105000"/>
              </a:lnSpc>
              <a:spcBef>
                <a:spcPts val="1560"/>
              </a:spcBef>
              <a:spcAft>
                <a:spcPts val="0"/>
              </a:spcAft>
              <a:buClr>
                <a:schemeClr val="dk1"/>
              </a:buClr>
              <a:buSzPts val="1800"/>
              <a:buNone/>
            </a:pPr>
            <a:r>
              <a:rPr lang="en-US" sz="1800" i="1"/>
              <a:t>				</a:t>
            </a:r>
            <a:r>
              <a:rPr lang="en-US" sz="2400"/>
              <a:t>Benjamin Franklin</a:t>
            </a:r>
            <a:endParaRPr/>
          </a:p>
          <a:p>
            <a:pPr marL="0" lvl="0" indent="0" algn="ctr" rtl="0">
              <a:lnSpc>
                <a:spcPct val="105000"/>
              </a:lnSpc>
              <a:spcBef>
                <a:spcPts val="1480"/>
              </a:spcBef>
              <a:spcAft>
                <a:spcPts val="0"/>
              </a:spcAft>
              <a:buClr>
                <a:schemeClr val="dk1"/>
              </a:buClr>
              <a:buSzPts val="2400"/>
              <a:buNone/>
            </a:pPr>
            <a:endParaRPr sz="2400"/>
          </a:p>
          <a:p>
            <a:pPr marL="0" lvl="0" indent="0" algn="ctr" rtl="0">
              <a:lnSpc>
                <a:spcPct val="105000"/>
              </a:lnSpc>
              <a:spcBef>
                <a:spcPts val="1480"/>
              </a:spcBef>
              <a:spcAft>
                <a:spcPts val="0"/>
              </a:spcAft>
              <a:buClr>
                <a:schemeClr val="dk1"/>
              </a:buClr>
              <a:buSzPts val="1800"/>
              <a:buNone/>
            </a:pPr>
            <a:endParaRPr sz="1800"/>
          </a:p>
        </p:txBody>
      </p:sp>
      <p:sp>
        <p:nvSpPr>
          <p:cNvPr id="89" name="Google Shape;89;p5"/>
          <p:cNvSpPr/>
          <p:nvPr/>
        </p:nvSpPr>
        <p:spPr>
          <a:xfrm>
            <a:off x="817508" y="381000"/>
            <a:ext cx="5638800" cy="9906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2060"/>
              </a:buClr>
              <a:buSzPts val="4000"/>
              <a:buFont typeface="Arial"/>
              <a:buNone/>
            </a:pPr>
            <a:r>
              <a:rPr lang="en-US" sz="4000" b="0" i="0" u="none" strike="noStrike" cap="none">
                <a:solidFill>
                  <a:srgbClr val="002060"/>
                </a:solidFill>
                <a:latin typeface="Arial"/>
                <a:ea typeface="Arial"/>
                <a:cs typeface="Arial"/>
                <a:sym typeface="Arial"/>
              </a:rPr>
              <a:t>PLANNING</a:t>
            </a:r>
            <a:endParaRPr sz="1400" b="0" i="0" u="none" strike="noStrike" cap="none">
              <a:solidFill>
                <a:srgbClr val="000000"/>
              </a:solidFill>
              <a:latin typeface="Arial"/>
              <a:ea typeface="Arial"/>
              <a:cs typeface="Arial"/>
              <a:sym typeface="Arial"/>
            </a:endParaRPr>
          </a:p>
        </p:txBody>
      </p:sp>
      <p:pic>
        <p:nvPicPr>
          <p:cNvPr id="90" name="Google Shape;90;p5" descr="A blue sign with white text&#10;&#10;Description automatically generated with medium confidence"/>
          <p:cNvPicPr preferRelativeResize="0"/>
          <p:nvPr/>
        </p:nvPicPr>
        <p:blipFill rotWithShape="1">
          <a:blip r:embed="rId3">
            <a:alphaModFix/>
          </a:blip>
          <a:srcRect/>
          <a:stretch/>
        </p:blipFill>
        <p:spPr>
          <a:xfrm>
            <a:off x="374766" y="5969114"/>
            <a:ext cx="1520852" cy="643864"/>
          </a:xfrm>
          <a:prstGeom prst="rect">
            <a:avLst/>
          </a:prstGeom>
          <a:noFill/>
          <a:ln>
            <a:noFill/>
          </a:ln>
        </p:spPr>
      </p:pic>
      <p:pic>
        <p:nvPicPr>
          <p:cNvPr id="91" name="Google Shape;91;p5" descr="Graphical user interface, text, application, chat or text message&#10;&#10;Description automatically generated"/>
          <p:cNvPicPr preferRelativeResize="0"/>
          <p:nvPr/>
        </p:nvPicPr>
        <p:blipFill rotWithShape="1">
          <a:blip r:embed="rId4">
            <a:alphaModFix/>
          </a:blip>
          <a:srcRect/>
          <a:stretch/>
        </p:blipFill>
        <p:spPr>
          <a:xfrm>
            <a:off x="2094564" y="5828934"/>
            <a:ext cx="873490" cy="924223"/>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Shape 801"/>
        <p:cNvGrpSpPr/>
        <p:nvPr/>
      </p:nvGrpSpPr>
      <p:grpSpPr>
        <a:xfrm>
          <a:off x="0" y="0"/>
          <a:ext cx="0" cy="0"/>
          <a:chOff x="0" y="0"/>
          <a:chExt cx="0" cy="0"/>
        </a:xfrm>
      </p:grpSpPr>
      <p:sp>
        <p:nvSpPr>
          <p:cNvPr id="802" name="Google Shape;802;p51"/>
          <p:cNvSpPr txBox="1">
            <a:spLocks noGrp="1"/>
          </p:cNvSpPr>
          <p:nvPr>
            <p:ph type="title" idx="4294967295"/>
          </p:nvPr>
        </p:nvSpPr>
        <p:spPr>
          <a:xfrm>
            <a:off x="639113" y="282357"/>
            <a:ext cx="7696200" cy="1143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51516"/>
              </a:buClr>
              <a:buSzPts val="4400"/>
              <a:buFont typeface="Arial"/>
              <a:buNone/>
            </a:pPr>
            <a:r>
              <a:rPr lang="en-US">
                <a:solidFill>
                  <a:srgbClr val="151516"/>
                </a:solidFill>
              </a:rPr>
              <a:t>TRANSPORT OF VICTIMS</a:t>
            </a:r>
            <a:endParaRPr/>
          </a:p>
        </p:txBody>
      </p:sp>
      <p:sp>
        <p:nvSpPr>
          <p:cNvPr id="803" name="Google Shape;803;p51"/>
          <p:cNvSpPr txBox="1">
            <a:spLocks noGrp="1"/>
          </p:cNvSpPr>
          <p:nvPr>
            <p:ph type="body" idx="4294967295"/>
          </p:nvPr>
        </p:nvSpPr>
        <p:spPr>
          <a:xfrm>
            <a:off x="775138" y="1726108"/>
            <a:ext cx="6645165" cy="3921125"/>
          </a:xfrm>
          <a:prstGeom prst="rect">
            <a:avLst/>
          </a:prstGeom>
          <a:noFill/>
          <a:ln>
            <a:noFill/>
          </a:ln>
        </p:spPr>
        <p:txBody>
          <a:bodyPr spcFirstLastPara="1" wrap="square" lIns="91425" tIns="45700" rIns="91425" bIns="45700" anchor="t" anchorCtr="0">
            <a:normAutofit lnSpcReduction="10000"/>
          </a:bodyPr>
          <a:lstStyle/>
          <a:p>
            <a:pPr marL="228600" lvl="0" indent="-228600" algn="l" rtl="0">
              <a:lnSpc>
                <a:spcPct val="90000"/>
              </a:lnSpc>
              <a:spcBef>
                <a:spcPts val="0"/>
              </a:spcBef>
              <a:spcAft>
                <a:spcPts val="0"/>
              </a:spcAft>
              <a:buClr>
                <a:schemeClr val="dk1"/>
              </a:buClr>
              <a:buSzPts val="2800"/>
              <a:buChar char="•"/>
            </a:pPr>
            <a:r>
              <a:rPr lang="en-US"/>
              <a:t>Control number and destination to avoid overwhelming hospitals</a:t>
            </a:r>
            <a:endParaRPr/>
          </a:p>
          <a:p>
            <a:pPr marL="228600" lvl="0" indent="-228600" algn="l" rtl="0">
              <a:lnSpc>
                <a:spcPct val="90000"/>
              </a:lnSpc>
              <a:spcBef>
                <a:spcPts val="1400"/>
              </a:spcBef>
              <a:spcAft>
                <a:spcPts val="0"/>
              </a:spcAft>
              <a:buClr>
                <a:schemeClr val="dk1"/>
              </a:buClr>
              <a:buSzPts val="2800"/>
              <a:buChar char="•"/>
            </a:pPr>
            <a:r>
              <a:rPr lang="en-US"/>
              <a:t>Medical officer in Incident Command or AMP:</a:t>
            </a:r>
            <a:endParaRPr/>
          </a:p>
          <a:p>
            <a:pPr marL="685800" lvl="1" indent="-228600" algn="l" rtl="0">
              <a:lnSpc>
                <a:spcPct val="90000"/>
              </a:lnSpc>
              <a:spcBef>
                <a:spcPts val="1200"/>
              </a:spcBef>
              <a:spcAft>
                <a:spcPts val="0"/>
              </a:spcAft>
              <a:buClr>
                <a:schemeClr val="dk1"/>
              </a:buClr>
              <a:buSzPts val="2400"/>
              <a:buChar char="•"/>
            </a:pPr>
            <a:r>
              <a:rPr lang="en-US"/>
              <a:t>Receives data about patient status</a:t>
            </a:r>
            <a:endParaRPr/>
          </a:p>
          <a:p>
            <a:pPr marL="685800" lvl="1" indent="-228600" algn="l" rtl="0">
              <a:lnSpc>
                <a:spcPct val="90000"/>
              </a:lnSpc>
              <a:spcBef>
                <a:spcPts val="1200"/>
              </a:spcBef>
              <a:spcAft>
                <a:spcPts val="0"/>
              </a:spcAft>
              <a:buClr>
                <a:schemeClr val="dk1"/>
              </a:buClr>
              <a:buSzPts val="2400"/>
              <a:buChar char="•"/>
            </a:pPr>
            <a:r>
              <a:rPr lang="en-US"/>
              <a:t>Contacts hospitals</a:t>
            </a:r>
            <a:endParaRPr/>
          </a:p>
          <a:p>
            <a:pPr marL="685800" lvl="1" indent="-228600" algn="l" rtl="0">
              <a:lnSpc>
                <a:spcPct val="90000"/>
              </a:lnSpc>
              <a:spcBef>
                <a:spcPts val="1200"/>
              </a:spcBef>
              <a:spcAft>
                <a:spcPts val="0"/>
              </a:spcAft>
              <a:buClr>
                <a:schemeClr val="dk1"/>
              </a:buClr>
              <a:buSzPts val="2400"/>
              <a:buChar char="•"/>
            </a:pPr>
            <a:r>
              <a:rPr lang="en-US"/>
              <a:t>Confirms there is space available in the hospital</a:t>
            </a:r>
            <a:endParaRPr/>
          </a:p>
          <a:p>
            <a:pPr marL="685800" lvl="1" indent="-228600" algn="l" rtl="0">
              <a:lnSpc>
                <a:spcPct val="90000"/>
              </a:lnSpc>
              <a:spcBef>
                <a:spcPts val="1200"/>
              </a:spcBef>
              <a:spcAft>
                <a:spcPts val="0"/>
              </a:spcAft>
              <a:buClr>
                <a:schemeClr val="dk1"/>
              </a:buClr>
              <a:buSzPts val="2400"/>
              <a:buChar char="•"/>
            </a:pPr>
            <a:r>
              <a:rPr lang="en-US"/>
              <a:t>Notifies transport</a:t>
            </a:r>
            <a:endParaRPr/>
          </a:p>
        </p:txBody>
      </p:sp>
      <p:pic>
        <p:nvPicPr>
          <p:cNvPr id="804" name="Google Shape;804;p51"/>
          <p:cNvPicPr preferRelativeResize="0"/>
          <p:nvPr/>
        </p:nvPicPr>
        <p:blipFill rotWithShape="1">
          <a:blip r:embed="rId3">
            <a:alphaModFix/>
          </a:blip>
          <a:srcRect/>
          <a:stretch/>
        </p:blipFill>
        <p:spPr>
          <a:xfrm>
            <a:off x="8335313" y="0"/>
            <a:ext cx="3856687" cy="6858000"/>
          </a:xfrm>
          <a:prstGeom prst="rect">
            <a:avLst/>
          </a:prstGeom>
          <a:noFill/>
          <a:ln>
            <a:noFill/>
          </a:ln>
        </p:spPr>
      </p:pic>
      <p:pic>
        <p:nvPicPr>
          <p:cNvPr id="805" name="Google Shape;805;p51" descr="A blue sign with white text&#10;&#10;Description automatically generated with medium confidence"/>
          <p:cNvPicPr preferRelativeResize="0"/>
          <p:nvPr/>
        </p:nvPicPr>
        <p:blipFill rotWithShape="1">
          <a:blip r:embed="rId4">
            <a:alphaModFix/>
          </a:blip>
          <a:srcRect/>
          <a:stretch/>
        </p:blipFill>
        <p:spPr>
          <a:xfrm>
            <a:off x="374766" y="5969114"/>
            <a:ext cx="1520852" cy="643864"/>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Shape 810"/>
        <p:cNvGrpSpPr/>
        <p:nvPr/>
      </p:nvGrpSpPr>
      <p:grpSpPr>
        <a:xfrm>
          <a:off x="0" y="0"/>
          <a:ext cx="0" cy="0"/>
          <a:chOff x="0" y="0"/>
          <a:chExt cx="0" cy="0"/>
        </a:xfrm>
      </p:grpSpPr>
      <p:sp>
        <p:nvSpPr>
          <p:cNvPr id="811" name="Google Shape;811;p52"/>
          <p:cNvSpPr txBox="1">
            <a:spLocks noGrp="1"/>
          </p:cNvSpPr>
          <p:nvPr>
            <p:ph type="body" idx="4294967295"/>
          </p:nvPr>
        </p:nvSpPr>
        <p:spPr>
          <a:xfrm>
            <a:off x="6007640" y="1543762"/>
            <a:ext cx="5809594" cy="4800600"/>
          </a:xfrm>
          <a:prstGeom prst="rect">
            <a:avLst/>
          </a:prstGeom>
          <a:noFill/>
          <a:ln>
            <a:noFill/>
          </a:ln>
        </p:spPr>
        <p:txBody>
          <a:bodyPr spcFirstLastPara="1" wrap="square" lIns="91425" tIns="45700" rIns="91425" bIns="45700" anchor="t" anchorCtr="0">
            <a:normAutofit fontScale="92500"/>
          </a:bodyPr>
          <a:lstStyle/>
          <a:p>
            <a:pPr marL="228600" lvl="0" indent="-228600" algn="l" rtl="0">
              <a:lnSpc>
                <a:spcPct val="135000"/>
              </a:lnSpc>
              <a:spcBef>
                <a:spcPts val="0"/>
              </a:spcBef>
              <a:spcAft>
                <a:spcPts val="0"/>
              </a:spcAft>
              <a:buClr>
                <a:schemeClr val="dk1"/>
              </a:buClr>
              <a:buSzPct val="100000"/>
              <a:buChar char="•"/>
            </a:pPr>
            <a:r>
              <a:rPr lang="en-US"/>
              <a:t>Evacuation Post:</a:t>
            </a:r>
            <a:endParaRPr/>
          </a:p>
          <a:p>
            <a:pPr marL="685800" lvl="1" indent="-228600" algn="l" rtl="0">
              <a:lnSpc>
                <a:spcPct val="135000"/>
              </a:lnSpc>
              <a:spcBef>
                <a:spcPts val="500"/>
              </a:spcBef>
              <a:spcAft>
                <a:spcPts val="0"/>
              </a:spcAft>
              <a:buClr>
                <a:schemeClr val="dk1"/>
              </a:buClr>
              <a:buSzPct val="100000"/>
              <a:buChar char="•"/>
            </a:pPr>
            <a:r>
              <a:rPr lang="en-US"/>
              <a:t>Assess the patient’s stability</a:t>
            </a:r>
            <a:endParaRPr/>
          </a:p>
          <a:p>
            <a:pPr marL="685800" lvl="1" indent="-228600" algn="l" rtl="0">
              <a:lnSpc>
                <a:spcPct val="135000"/>
              </a:lnSpc>
              <a:spcBef>
                <a:spcPts val="500"/>
              </a:spcBef>
              <a:spcAft>
                <a:spcPts val="0"/>
              </a:spcAft>
              <a:buClr>
                <a:schemeClr val="dk1"/>
              </a:buClr>
              <a:buSzPct val="100000"/>
              <a:buChar char="•"/>
            </a:pPr>
            <a:r>
              <a:rPr lang="en-US"/>
              <a:t>Evaluates the security of the equipment</a:t>
            </a:r>
            <a:endParaRPr/>
          </a:p>
          <a:p>
            <a:pPr marL="685800" lvl="1" indent="-228600" algn="l" rtl="0">
              <a:lnSpc>
                <a:spcPct val="135000"/>
              </a:lnSpc>
              <a:spcBef>
                <a:spcPts val="500"/>
              </a:spcBef>
              <a:spcAft>
                <a:spcPts val="0"/>
              </a:spcAft>
              <a:buClr>
                <a:schemeClr val="dk1"/>
              </a:buClr>
              <a:buSzPct val="100000"/>
              <a:buChar char="•"/>
            </a:pPr>
            <a:r>
              <a:rPr lang="en-US"/>
              <a:t>Records patient’s data</a:t>
            </a:r>
            <a:endParaRPr/>
          </a:p>
          <a:p>
            <a:pPr marL="228600" lvl="0" indent="-228600" algn="l" rtl="0">
              <a:lnSpc>
                <a:spcPct val="135000"/>
              </a:lnSpc>
              <a:spcBef>
                <a:spcPts val="1000"/>
              </a:spcBef>
              <a:spcAft>
                <a:spcPts val="0"/>
              </a:spcAft>
              <a:buClr>
                <a:schemeClr val="dk1"/>
              </a:buClr>
              <a:buSzPct val="100000"/>
              <a:buChar char="•"/>
            </a:pPr>
            <a:r>
              <a:rPr lang="en-US"/>
              <a:t>Use the “Noria” principle</a:t>
            </a:r>
            <a:endParaRPr/>
          </a:p>
          <a:p>
            <a:pPr marL="228600" lvl="0" indent="-228600" algn="l" rtl="0">
              <a:lnSpc>
                <a:spcPct val="135000"/>
              </a:lnSpc>
              <a:spcBef>
                <a:spcPts val="1000"/>
              </a:spcBef>
              <a:spcAft>
                <a:spcPts val="0"/>
              </a:spcAft>
              <a:buClr>
                <a:schemeClr val="dk1"/>
              </a:buClr>
              <a:buSzPct val="100000"/>
              <a:buChar char="•"/>
            </a:pPr>
            <a:r>
              <a:rPr lang="en-US"/>
              <a:t>Hospital:</a:t>
            </a:r>
            <a:endParaRPr/>
          </a:p>
          <a:p>
            <a:pPr marL="685800" lvl="1" indent="-228600" algn="l" rtl="0">
              <a:lnSpc>
                <a:spcPct val="135000"/>
              </a:lnSpc>
              <a:spcBef>
                <a:spcPts val="500"/>
              </a:spcBef>
              <a:spcAft>
                <a:spcPts val="0"/>
              </a:spcAft>
              <a:buClr>
                <a:schemeClr val="dk1"/>
              </a:buClr>
              <a:buSzPct val="100000"/>
              <a:buChar char="•"/>
            </a:pPr>
            <a:r>
              <a:rPr lang="en-US"/>
              <a:t>Constant monitoring of space availability</a:t>
            </a:r>
            <a:endParaRPr/>
          </a:p>
        </p:txBody>
      </p:sp>
      <p:sp>
        <p:nvSpPr>
          <p:cNvPr id="812" name="Google Shape;812;p52"/>
          <p:cNvSpPr/>
          <p:nvPr/>
        </p:nvSpPr>
        <p:spPr>
          <a:xfrm>
            <a:off x="933470" y="400762"/>
            <a:ext cx="7566772" cy="11430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151516"/>
              </a:buClr>
              <a:buSzPts val="4000"/>
              <a:buFont typeface="Arial"/>
              <a:buNone/>
            </a:pPr>
            <a:r>
              <a:rPr lang="en-US" sz="4000" b="0" i="0" u="none" strike="noStrike" cap="none">
                <a:solidFill>
                  <a:srgbClr val="151516"/>
                </a:solidFill>
                <a:latin typeface="Arial"/>
                <a:ea typeface="Arial"/>
                <a:cs typeface="Arial"/>
                <a:sym typeface="Arial"/>
              </a:rPr>
              <a:t>TRANSPORT OF VICTIMS</a:t>
            </a:r>
            <a:endParaRPr sz="1400" b="0" i="0" u="none" strike="noStrike" cap="none">
              <a:solidFill>
                <a:srgbClr val="000000"/>
              </a:solidFill>
              <a:latin typeface="Arial"/>
              <a:ea typeface="Arial"/>
              <a:cs typeface="Arial"/>
              <a:sym typeface="Arial"/>
            </a:endParaRPr>
          </a:p>
        </p:txBody>
      </p:sp>
      <p:pic>
        <p:nvPicPr>
          <p:cNvPr id="813" name="Google Shape;813;p52" descr="A blue sign with white text&#10;&#10;Description automatically generated with medium confidence"/>
          <p:cNvPicPr preferRelativeResize="0"/>
          <p:nvPr/>
        </p:nvPicPr>
        <p:blipFill rotWithShape="1">
          <a:blip r:embed="rId3">
            <a:alphaModFix/>
          </a:blip>
          <a:srcRect/>
          <a:stretch/>
        </p:blipFill>
        <p:spPr>
          <a:xfrm>
            <a:off x="374766" y="5969114"/>
            <a:ext cx="1520852" cy="643864"/>
          </a:xfrm>
          <a:prstGeom prst="rect">
            <a:avLst/>
          </a:prstGeom>
          <a:noFill/>
          <a:ln>
            <a:noFill/>
          </a:ln>
        </p:spPr>
      </p:pic>
      <p:pic>
        <p:nvPicPr>
          <p:cNvPr id="814" name="Google Shape;814;p52"/>
          <p:cNvPicPr preferRelativeResize="0"/>
          <p:nvPr/>
        </p:nvPicPr>
        <p:blipFill rotWithShape="1">
          <a:blip r:embed="rId4">
            <a:alphaModFix/>
          </a:blip>
          <a:srcRect l="17239" t="16488" b="22823"/>
          <a:stretch/>
        </p:blipFill>
        <p:spPr>
          <a:xfrm flipH="1">
            <a:off x="374766" y="1705304"/>
            <a:ext cx="5357711" cy="3699641"/>
          </a:xfrm>
          <a:prstGeom prst="rect">
            <a:avLst/>
          </a:prstGeom>
          <a:noFill/>
          <a:ln>
            <a:noFill/>
          </a:ln>
        </p:spPr>
      </p:pic>
      <p:pic>
        <p:nvPicPr>
          <p:cNvPr id="815" name="Google Shape;815;p52" descr="Graphical user interface, text, application, chat or text message&#10;&#10;Description automatically generated"/>
          <p:cNvPicPr preferRelativeResize="0"/>
          <p:nvPr/>
        </p:nvPicPr>
        <p:blipFill rotWithShape="1">
          <a:blip r:embed="rId5">
            <a:alphaModFix/>
          </a:blip>
          <a:srcRect/>
          <a:stretch/>
        </p:blipFill>
        <p:spPr>
          <a:xfrm>
            <a:off x="2094564" y="5828934"/>
            <a:ext cx="873490" cy="924223"/>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821"/>
        <p:cNvGrpSpPr/>
        <p:nvPr/>
      </p:nvGrpSpPr>
      <p:grpSpPr>
        <a:xfrm>
          <a:off x="0" y="0"/>
          <a:ext cx="0" cy="0"/>
          <a:chOff x="0" y="0"/>
          <a:chExt cx="0" cy="0"/>
        </a:xfrm>
      </p:grpSpPr>
      <p:sp>
        <p:nvSpPr>
          <p:cNvPr id="822" name="Google Shape;822;p53"/>
          <p:cNvSpPr txBox="1">
            <a:spLocks noGrp="1"/>
          </p:cNvSpPr>
          <p:nvPr>
            <p:ph type="title" idx="4294967295"/>
          </p:nvPr>
        </p:nvSpPr>
        <p:spPr>
          <a:xfrm>
            <a:off x="2526957" y="277813"/>
            <a:ext cx="7696200" cy="1143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51516"/>
              </a:buClr>
              <a:buSzPts val="4400"/>
              <a:buFont typeface="Arial"/>
              <a:buNone/>
            </a:pPr>
            <a:r>
              <a:rPr lang="en-US">
                <a:solidFill>
                  <a:srgbClr val="151516"/>
                </a:solidFill>
              </a:rPr>
              <a:t>PATIENT TRANSPORT</a:t>
            </a:r>
            <a:endParaRPr/>
          </a:p>
        </p:txBody>
      </p:sp>
      <p:sp>
        <p:nvSpPr>
          <p:cNvPr id="823" name="Google Shape;823;p53"/>
          <p:cNvSpPr txBox="1">
            <a:spLocks noGrp="1"/>
          </p:cNvSpPr>
          <p:nvPr>
            <p:ph type="body" idx="4294967295"/>
          </p:nvPr>
        </p:nvSpPr>
        <p:spPr>
          <a:xfrm>
            <a:off x="646670" y="1420813"/>
            <a:ext cx="8229600" cy="4525963"/>
          </a:xfrm>
          <a:prstGeom prst="rect">
            <a:avLst/>
          </a:prstGeom>
          <a:noFill/>
          <a:ln>
            <a:noFill/>
          </a:ln>
        </p:spPr>
        <p:txBody>
          <a:bodyPr spcFirstLastPara="1" wrap="square" lIns="91425" tIns="45700" rIns="91425" bIns="45700" anchor="t" anchorCtr="0">
            <a:normAutofit/>
          </a:bodyPr>
          <a:lstStyle/>
          <a:p>
            <a:pPr marL="228600" lvl="0" indent="-228600" algn="l" rtl="0">
              <a:lnSpc>
                <a:spcPct val="120000"/>
              </a:lnSpc>
              <a:spcBef>
                <a:spcPts val="0"/>
              </a:spcBef>
              <a:spcAft>
                <a:spcPts val="0"/>
              </a:spcAft>
              <a:buClr>
                <a:srgbClr val="FF0000"/>
              </a:buClr>
              <a:buSzPts val="2400"/>
              <a:buChar char="•"/>
            </a:pPr>
            <a:r>
              <a:rPr lang="en-US" sz="2400">
                <a:solidFill>
                  <a:srgbClr val="FF0000"/>
                </a:solidFill>
              </a:rPr>
              <a:t>Immediate:</a:t>
            </a:r>
            <a:r>
              <a:rPr lang="en-US" sz="2400"/>
              <a:t> Transported from the scene by ambulance or helicopter to a trauma center, if available</a:t>
            </a:r>
            <a:endParaRPr/>
          </a:p>
          <a:p>
            <a:pPr marL="228600" lvl="0" indent="-228600" algn="l" rtl="0">
              <a:lnSpc>
                <a:spcPct val="120000"/>
              </a:lnSpc>
              <a:spcBef>
                <a:spcPts val="2400"/>
              </a:spcBef>
              <a:spcAft>
                <a:spcPts val="0"/>
              </a:spcAft>
              <a:buClr>
                <a:srgbClr val="151516"/>
              </a:buClr>
              <a:buSzPts val="2400"/>
              <a:buChar char="•"/>
            </a:pPr>
            <a:r>
              <a:rPr lang="en-US" sz="2400">
                <a:solidFill>
                  <a:srgbClr val="151516"/>
                </a:solidFill>
                <a:highlight>
                  <a:srgbClr val="FFFF00"/>
                </a:highlight>
              </a:rPr>
              <a:t>Delayed:</a:t>
            </a:r>
            <a:r>
              <a:rPr lang="en-US" sz="2400">
                <a:solidFill>
                  <a:srgbClr val="CC9900"/>
                </a:solidFill>
              </a:rPr>
              <a:t> </a:t>
            </a:r>
            <a:r>
              <a:rPr lang="en-US" sz="2400"/>
              <a:t>By ambulance to other emergency facility</a:t>
            </a:r>
            <a:endParaRPr/>
          </a:p>
          <a:p>
            <a:pPr marL="228600" lvl="0" indent="-228600" algn="l" rtl="0">
              <a:lnSpc>
                <a:spcPct val="120000"/>
              </a:lnSpc>
              <a:spcBef>
                <a:spcPts val="2400"/>
              </a:spcBef>
              <a:spcAft>
                <a:spcPts val="0"/>
              </a:spcAft>
              <a:buClr>
                <a:srgbClr val="00CC00"/>
              </a:buClr>
              <a:buSzPts val="2400"/>
              <a:buChar char="•"/>
            </a:pPr>
            <a:r>
              <a:rPr lang="en-US" sz="2400">
                <a:solidFill>
                  <a:srgbClr val="00CC00"/>
                </a:solidFill>
              </a:rPr>
              <a:t>Minimal:</a:t>
            </a:r>
            <a:r>
              <a:rPr lang="en-US" sz="2400"/>
              <a:t> Limited to on-site management, can be transferred to a more distant health care center, if necessary</a:t>
            </a:r>
            <a:endParaRPr/>
          </a:p>
          <a:p>
            <a:pPr marL="228600" lvl="0" indent="-228600" algn="l" rtl="0">
              <a:lnSpc>
                <a:spcPct val="120000"/>
              </a:lnSpc>
              <a:spcBef>
                <a:spcPts val="2400"/>
              </a:spcBef>
              <a:spcAft>
                <a:spcPts val="0"/>
              </a:spcAft>
              <a:buClr>
                <a:schemeClr val="dk1"/>
              </a:buClr>
              <a:buSzPts val="2400"/>
              <a:buChar char="•"/>
            </a:pPr>
            <a:r>
              <a:rPr lang="en-US" sz="2400" b="1"/>
              <a:t>Deceased:</a:t>
            </a:r>
            <a:r>
              <a:rPr lang="en-US" sz="2400"/>
              <a:t> To the morgue (hospital)</a:t>
            </a:r>
            <a:endParaRPr/>
          </a:p>
        </p:txBody>
      </p:sp>
      <p:pic>
        <p:nvPicPr>
          <p:cNvPr id="824" name="Google Shape;824;p53"/>
          <p:cNvPicPr preferRelativeResize="0"/>
          <p:nvPr/>
        </p:nvPicPr>
        <p:blipFill rotWithShape="1">
          <a:blip r:embed="rId3">
            <a:alphaModFix/>
          </a:blip>
          <a:srcRect l="21005"/>
          <a:stretch/>
        </p:blipFill>
        <p:spPr>
          <a:xfrm>
            <a:off x="8316097" y="2489781"/>
            <a:ext cx="3538152" cy="3278820"/>
          </a:xfrm>
          <a:prstGeom prst="rect">
            <a:avLst/>
          </a:prstGeom>
          <a:noFill/>
          <a:ln>
            <a:noFill/>
          </a:ln>
        </p:spPr>
      </p:pic>
      <p:pic>
        <p:nvPicPr>
          <p:cNvPr id="825" name="Google Shape;825;p53" descr="Graphical user interface, text, application, chat or text message&#10;&#10;Description automatically generated"/>
          <p:cNvPicPr preferRelativeResize="0"/>
          <p:nvPr/>
        </p:nvPicPr>
        <p:blipFill rotWithShape="1">
          <a:blip r:embed="rId4">
            <a:alphaModFix/>
          </a:blip>
          <a:srcRect/>
          <a:stretch/>
        </p:blipFill>
        <p:spPr>
          <a:xfrm>
            <a:off x="2094564" y="5828934"/>
            <a:ext cx="873490" cy="924223"/>
          </a:xfrm>
          <a:prstGeom prst="rect">
            <a:avLst/>
          </a:prstGeom>
          <a:noFill/>
          <a:ln>
            <a:noFill/>
          </a:ln>
        </p:spPr>
      </p:pic>
      <p:pic>
        <p:nvPicPr>
          <p:cNvPr id="826" name="Google Shape;826;p53" descr="A blue sign with white text&#10;&#10;Description automatically generated with medium confidence"/>
          <p:cNvPicPr preferRelativeResize="0"/>
          <p:nvPr/>
        </p:nvPicPr>
        <p:blipFill rotWithShape="1">
          <a:blip r:embed="rId5">
            <a:alphaModFix/>
          </a:blip>
          <a:srcRect/>
          <a:stretch/>
        </p:blipFill>
        <p:spPr>
          <a:xfrm>
            <a:off x="374766" y="5969114"/>
            <a:ext cx="1520852" cy="643864"/>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Shape 831"/>
        <p:cNvGrpSpPr/>
        <p:nvPr/>
      </p:nvGrpSpPr>
      <p:grpSpPr>
        <a:xfrm>
          <a:off x="0" y="0"/>
          <a:ext cx="0" cy="0"/>
          <a:chOff x="0" y="0"/>
          <a:chExt cx="0" cy="0"/>
        </a:xfrm>
      </p:grpSpPr>
      <p:sp>
        <p:nvSpPr>
          <p:cNvPr id="832" name="Google Shape;832;p54"/>
          <p:cNvSpPr/>
          <p:nvPr/>
        </p:nvSpPr>
        <p:spPr>
          <a:xfrm>
            <a:off x="1703389" y="2560638"/>
            <a:ext cx="1512887" cy="2151062"/>
          </a:xfrm>
          <a:prstGeom prst="rect">
            <a:avLst/>
          </a:prstGeom>
          <a:solidFill>
            <a:schemeClr val="folHlink"/>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1800"/>
              <a:buFont typeface="Arial"/>
              <a:buNone/>
            </a:pPr>
            <a:endParaRPr sz="1800" b="0" i="0" u="none" strike="noStrike" cap="none">
              <a:solidFill>
                <a:schemeClr val="dk1"/>
              </a:solidFill>
              <a:latin typeface="Arial"/>
              <a:ea typeface="Arial"/>
              <a:cs typeface="Arial"/>
              <a:sym typeface="Arial"/>
            </a:endParaRPr>
          </a:p>
        </p:txBody>
      </p:sp>
      <p:sp>
        <p:nvSpPr>
          <p:cNvPr id="833" name="Google Shape;833;p54"/>
          <p:cNvSpPr/>
          <p:nvPr/>
        </p:nvSpPr>
        <p:spPr>
          <a:xfrm>
            <a:off x="3216275" y="2695575"/>
            <a:ext cx="509588" cy="522288"/>
          </a:xfrm>
          <a:prstGeom prst="rect">
            <a:avLst/>
          </a:prstGeom>
          <a:solidFill>
            <a:srgbClr val="FF0000"/>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1800"/>
              <a:buFont typeface="Arial"/>
              <a:buNone/>
            </a:pPr>
            <a:endParaRPr sz="1800" b="0" i="0" u="none" strike="noStrike" cap="none">
              <a:solidFill>
                <a:schemeClr val="dk1"/>
              </a:solidFill>
              <a:latin typeface="Arial"/>
              <a:ea typeface="Arial"/>
              <a:cs typeface="Arial"/>
              <a:sym typeface="Arial"/>
            </a:endParaRPr>
          </a:p>
        </p:txBody>
      </p:sp>
      <p:sp>
        <p:nvSpPr>
          <p:cNvPr id="834" name="Google Shape;834;p54"/>
          <p:cNvSpPr/>
          <p:nvPr/>
        </p:nvSpPr>
        <p:spPr>
          <a:xfrm>
            <a:off x="3216276" y="3200400"/>
            <a:ext cx="1655763" cy="1162050"/>
          </a:xfrm>
          <a:prstGeom prst="rect">
            <a:avLst/>
          </a:prstGeom>
          <a:solidFill>
            <a:srgbClr val="78CAD0"/>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1800"/>
              <a:buFont typeface="Arial"/>
              <a:buNone/>
            </a:pPr>
            <a:endParaRPr sz="1800" b="0" i="0" u="none" strike="noStrike" cap="none">
              <a:solidFill>
                <a:schemeClr val="dk1"/>
              </a:solidFill>
              <a:latin typeface="Arial"/>
              <a:ea typeface="Arial"/>
              <a:cs typeface="Arial"/>
              <a:sym typeface="Arial"/>
            </a:endParaRPr>
          </a:p>
        </p:txBody>
      </p:sp>
      <p:sp>
        <p:nvSpPr>
          <p:cNvPr id="835" name="Google Shape;835;p54"/>
          <p:cNvSpPr/>
          <p:nvPr/>
        </p:nvSpPr>
        <p:spPr>
          <a:xfrm>
            <a:off x="4872039" y="2911475"/>
            <a:ext cx="2447925" cy="1511300"/>
          </a:xfrm>
          <a:prstGeom prst="ellipse">
            <a:avLst/>
          </a:prstGeom>
          <a:solidFill>
            <a:schemeClr val="folHlink"/>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1800"/>
              <a:buFont typeface="Arial"/>
              <a:buNone/>
            </a:pPr>
            <a:endParaRPr sz="1800" b="0" i="0" u="none" strike="noStrike" cap="none">
              <a:solidFill>
                <a:schemeClr val="dk1"/>
              </a:solidFill>
              <a:latin typeface="Arial"/>
              <a:ea typeface="Arial"/>
              <a:cs typeface="Arial"/>
              <a:sym typeface="Arial"/>
            </a:endParaRPr>
          </a:p>
        </p:txBody>
      </p:sp>
      <p:sp>
        <p:nvSpPr>
          <p:cNvPr id="836" name="Google Shape;836;p54"/>
          <p:cNvSpPr/>
          <p:nvPr/>
        </p:nvSpPr>
        <p:spPr>
          <a:xfrm>
            <a:off x="7319964" y="2840038"/>
            <a:ext cx="1322387" cy="1655762"/>
          </a:xfrm>
          <a:prstGeom prst="rect">
            <a:avLst/>
          </a:prstGeom>
          <a:solidFill>
            <a:srgbClr val="DBD600"/>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chemeClr val="hlink"/>
              </a:solidFill>
              <a:latin typeface="Arial"/>
              <a:ea typeface="Arial"/>
              <a:cs typeface="Arial"/>
              <a:sym typeface="Arial"/>
            </a:endParaRPr>
          </a:p>
        </p:txBody>
      </p:sp>
      <p:pic>
        <p:nvPicPr>
          <p:cNvPr id="837" name="Google Shape;837;p54" descr="MCj03341340000[1]"/>
          <p:cNvPicPr preferRelativeResize="0"/>
          <p:nvPr/>
        </p:nvPicPr>
        <p:blipFill rotWithShape="1">
          <a:blip r:embed="rId3">
            <a:alphaModFix/>
          </a:blip>
          <a:srcRect/>
          <a:stretch/>
        </p:blipFill>
        <p:spPr>
          <a:xfrm flipH="1">
            <a:off x="6770689" y="3271839"/>
            <a:ext cx="333375" cy="693737"/>
          </a:xfrm>
          <a:prstGeom prst="rect">
            <a:avLst/>
          </a:prstGeom>
          <a:noFill/>
          <a:ln>
            <a:noFill/>
          </a:ln>
        </p:spPr>
      </p:pic>
      <p:pic>
        <p:nvPicPr>
          <p:cNvPr id="838" name="Google Shape;838;p54" descr="j0318282"/>
          <p:cNvPicPr preferRelativeResize="0"/>
          <p:nvPr/>
        </p:nvPicPr>
        <p:blipFill rotWithShape="1">
          <a:blip r:embed="rId4">
            <a:alphaModFix/>
          </a:blip>
          <a:srcRect/>
          <a:stretch/>
        </p:blipFill>
        <p:spPr>
          <a:xfrm>
            <a:off x="1847850" y="4137026"/>
            <a:ext cx="1176338" cy="512763"/>
          </a:xfrm>
          <a:prstGeom prst="rect">
            <a:avLst/>
          </a:prstGeom>
          <a:noFill/>
          <a:ln>
            <a:noFill/>
          </a:ln>
        </p:spPr>
      </p:pic>
      <p:pic>
        <p:nvPicPr>
          <p:cNvPr id="839" name="Google Shape;839;p54" descr="MCBD20110_0000[1]"/>
          <p:cNvPicPr preferRelativeResize="0"/>
          <p:nvPr/>
        </p:nvPicPr>
        <p:blipFill rotWithShape="1">
          <a:blip r:embed="rId5">
            <a:alphaModFix/>
          </a:blip>
          <a:srcRect/>
          <a:stretch/>
        </p:blipFill>
        <p:spPr>
          <a:xfrm>
            <a:off x="3287713" y="3200401"/>
            <a:ext cx="806450" cy="512763"/>
          </a:xfrm>
          <a:prstGeom prst="rect">
            <a:avLst/>
          </a:prstGeom>
          <a:noFill/>
          <a:ln>
            <a:noFill/>
          </a:ln>
        </p:spPr>
      </p:pic>
      <p:pic>
        <p:nvPicPr>
          <p:cNvPr id="840" name="Google Shape;840;p54" descr="j0344315"/>
          <p:cNvPicPr preferRelativeResize="0"/>
          <p:nvPr/>
        </p:nvPicPr>
        <p:blipFill rotWithShape="1">
          <a:blip r:embed="rId6">
            <a:alphaModFix/>
          </a:blip>
          <a:srcRect/>
          <a:stretch/>
        </p:blipFill>
        <p:spPr>
          <a:xfrm>
            <a:off x="1847850" y="2624139"/>
            <a:ext cx="935038" cy="650875"/>
          </a:xfrm>
          <a:prstGeom prst="rect">
            <a:avLst/>
          </a:prstGeom>
          <a:noFill/>
          <a:ln>
            <a:noFill/>
          </a:ln>
        </p:spPr>
      </p:pic>
      <p:pic>
        <p:nvPicPr>
          <p:cNvPr id="841" name="Google Shape;841;p54" descr="MCBD20053_0000[1]"/>
          <p:cNvPicPr preferRelativeResize="0"/>
          <p:nvPr/>
        </p:nvPicPr>
        <p:blipFill rotWithShape="1">
          <a:blip r:embed="rId7">
            <a:alphaModFix/>
          </a:blip>
          <a:srcRect/>
          <a:stretch/>
        </p:blipFill>
        <p:spPr>
          <a:xfrm>
            <a:off x="4151314" y="3200401"/>
            <a:ext cx="638175" cy="519113"/>
          </a:xfrm>
          <a:prstGeom prst="rect">
            <a:avLst/>
          </a:prstGeom>
          <a:noFill/>
          <a:ln>
            <a:noFill/>
          </a:ln>
        </p:spPr>
      </p:pic>
      <p:pic>
        <p:nvPicPr>
          <p:cNvPr id="842" name="Google Shape;842;p54" descr="MCj03341600000[1]"/>
          <p:cNvPicPr preferRelativeResize="0"/>
          <p:nvPr/>
        </p:nvPicPr>
        <p:blipFill rotWithShape="1">
          <a:blip r:embed="rId8">
            <a:alphaModFix/>
          </a:blip>
          <a:srcRect/>
          <a:stretch/>
        </p:blipFill>
        <p:spPr>
          <a:xfrm>
            <a:off x="5016500" y="3275013"/>
            <a:ext cx="719138" cy="717550"/>
          </a:xfrm>
          <a:prstGeom prst="rect">
            <a:avLst/>
          </a:prstGeom>
          <a:noFill/>
          <a:ln>
            <a:noFill/>
          </a:ln>
        </p:spPr>
      </p:pic>
      <p:pic>
        <p:nvPicPr>
          <p:cNvPr id="843" name="Google Shape;843;p54" descr="MCj02957520000[1]"/>
          <p:cNvPicPr preferRelativeResize="0"/>
          <p:nvPr/>
        </p:nvPicPr>
        <p:blipFill rotWithShape="1">
          <a:blip r:embed="rId9">
            <a:alphaModFix/>
          </a:blip>
          <a:srcRect/>
          <a:stretch/>
        </p:blipFill>
        <p:spPr>
          <a:xfrm>
            <a:off x="7608888" y="3079751"/>
            <a:ext cx="698500" cy="638175"/>
          </a:xfrm>
          <a:prstGeom prst="rect">
            <a:avLst/>
          </a:prstGeom>
          <a:noFill/>
          <a:ln>
            <a:noFill/>
          </a:ln>
        </p:spPr>
      </p:pic>
      <p:pic>
        <p:nvPicPr>
          <p:cNvPr id="844" name="Google Shape;844;p54" descr="MCj02366640000[1]"/>
          <p:cNvPicPr preferRelativeResize="0"/>
          <p:nvPr/>
        </p:nvPicPr>
        <p:blipFill rotWithShape="1">
          <a:blip r:embed="rId10">
            <a:alphaModFix/>
          </a:blip>
          <a:srcRect/>
          <a:stretch/>
        </p:blipFill>
        <p:spPr>
          <a:xfrm>
            <a:off x="8616951" y="2890838"/>
            <a:ext cx="1800225" cy="1389062"/>
          </a:xfrm>
          <a:prstGeom prst="rect">
            <a:avLst/>
          </a:prstGeom>
          <a:noFill/>
          <a:ln>
            <a:noFill/>
          </a:ln>
        </p:spPr>
      </p:pic>
      <p:pic>
        <p:nvPicPr>
          <p:cNvPr id="845" name="Google Shape;845;p54" descr="MCj03119300000[1]"/>
          <p:cNvPicPr preferRelativeResize="0"/>
          <p:nvPr/>
        </p:nvPicPr>
        <p:blipFill rotWithShape="1">
          <a:blip r:embed="rId11">
            <a:alphaModFix/>
          </a:blip>
          <a:srcRect/>
          <a:stretch/>
        </p:blipFill>
        <p:spPr>
          <a:xfrm>
            <a:off x="5735639" y="4424363"/>
            <a:ext cx="744537" cy="431800"/>
          </a:xfrm>
          <a:prstGeom prst="rect">
            <a:avLst/>
          </a:prstGeom>
          <a:noFill/>
          <a:ln>
            <a:noFill/>
          </a:ln>
        </p:spPr>
      </p:pic>
      <p:pic>
        <p:nvPicPr>
          <p:cNvPr id="846" name="Google Shape;846;p54" descr="MCj04042050000[1]"/>
          <p:cNvPicPr preferRelativeResize="0"/>
          <p:nvPr/>
        </p:nvPicPr>
        <p:blipFill rotWithShape="1">
          <a:blip r:embed="rId12">
            <a:alphaModFix/>
          </a:blip>
          <a:srcRect/>
          <a:stretch/>
        </p:blipFill>
        <p:spPr>
          <a:xfrm>
            <a:off x="5664201" y="2479675"/>
            <a:ext cx="809625" cy="393700"/>
          </a:xfrm>
          <a:prstGeom prst="rect">
            <a:avLst/>
          </a:prstGeom>
          <a:noFill/>
          <a:ln>
            <a:noFill/>
          </a:ln>
        </p:spPr>
      </p:pic>
      <p:cxnSp>
        <p:nvCxnSpPr>
          <p:cNvPr id="847" name="Google Shape;847;p54"/>
          <p:cNvCxnSpPr/>
          <p:nvPr/>
        </p:nvCxnSpPr>
        <p:spPr>
          <a:xfrm rot="10800000" flipH="1">
            <a:off x="5105400" y="2743201"/>
            <a:ext cx="431800" cy="214313"/>
          </a:xfrm>
          <a:prstGeom prst="straightConnector1">
            <a:avLst/>
          </a:prstGeom>
          <a:noFill/>
          <a:ln w="76200" cap="flat" cmpd="sng">
            <a:solidFill>
              <a:schemeClr val="lt1"/>
            </a:solidFill>
            <a:prstDash val="solid"/>
            <a:round/>
            <a:headEnd type="none" w="sm" len="sm"/>
            <a:tailEnd type="triangle" w="med" len="med"/>
          </a:ln>
        </p:spPr>
      </p:cxnSp>
      <p:cxnSp>
        <p:nvCxnSpPr>
          <p:cNvPr id="848" name="Google Shape;848;p54"/>
          <p:cNvCxnSpPr/>
          <p:nvPr/>
        </p:nvCxnSpPr>
        <p:spPr>
          <a:xfrm>
            <a:off x="6672264" y="2695576"/>
            <a:ext cx="433387" cy="288925"/>
          </a:xfrm>
          <a:prstGeom prst="straightConnector1">
            <a:avLst/>
          </a:prstGeom>
          <a:noFill/>
          <a:ln w="76200" cap="flat" cmpd="sng">
            <a:solidFill>
              <a:schemeClr val="lt1"/>
            </a:solidFill>
            <a:prstDash val="solid"/>
            <a:round/>
            <a:headEnd type="none" w="sm" len="sm"/>
            <a:tailEnd type="triangle" w="med" len="med"/>
          </a:ln>
        </p:spPr>
      </p:cxnSp>
      <p:cxnSp>
        <p:nvCxnSpPr>
          <p:cNvPr id="849" name="Google Shape;849;p54"/>
          <p:cNvCxnSpPr/>
          <p:nvPr/>
        </p:nvCxnSpPr>
        <p:spPr>
          <a:xfrm flipH="1">
            <a:off x="6672263" y="4352925"/>
            <a:ext cx="431800" cy="215900"/>
          </a:xfrm>
          <a:prstGeom prst="straightConnector1">
            <a:avLst/>
          </a:prstGeom>
          <a:noFill/>
          <a:ln w="76200" cap="flat" cmpd="sng">
            <a:solidFill>
              <a:schemeClr val="lt1"/>
            </a:solidFill>
            <a:prstDash val="solid"/>
            <a:round/>
            <a:headEnd type="none" w="sm" len="sm"/>
            <a:tailEnd type="triangle" w="med" len="med"/>
          </a:ln>
        </p:spPr>
      </p:cxnSp>
      <p:cxnSp>
        <p:nvCxnSpPr>
          <p:cNvPr id="850" name="Google Shape;850;p54"/>
          <p:cNvCxnSpPr/>
          <p:nvPr/>
        </p:nvCxnSpPr>
        <p:spPr>
          <a:xfrm rot="10800000">
            <a:off x="5016501" y="4279900"/>
            <a:ext cx="358775" cy="215900"/>
          </a:xfrm>
          <a:prstGeom prst="straightConnector1">
            <a:avLst/>
          </a:prstGeom>
          <a:noFill/>
          <a:ln w="76200" cap="flat" cmpd="sng">
            <a:solidFill>
              <a:schemeClr val="lt1"/>
            </a:solidFill>
            <a:prstDash val="solid"/>
            <a:round/>
            <a:headEnd type="none" w="sm" len="sm"/>
            <a:tailEnd type="triangle" w="med" len="med"/>
          </a:ln>
        </p:spPr>
      </p:cxnSp>
      <p:sp>
        <p:nvSpPr>
          <p:cNvPr id="851" name="Google Shape;851;p54"/>
          <p:cNvSpPr txBox="1"/>
          <p:nvPr/>
        </p:nvSpPr>
        <p:spPr>
          <a:xfrm>
            <a:off x="7391401" y="5013325"/>
            <a:ext cx="2835275" cy="33655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1600"/>
              <a:buFont typeface="Arial"/>
              <a:buNone/>
            </a:pPr>
            <a:r>
              <a:rPr lang="en-US" sz="1600" b="1" i="0" u="none" strike="noStrike" cap="none">
                <a:solidFill>
                  <a:schemeClr val="lt1"/>
                </a:solidFill>
                <a:latin typeface="Arial"/>
                <a:ea typeface="Arial"/>
                <a:cs typeface="Arial"/>
                <a:sym typeface="Arial"/>
              </a:rPr>
              <a:t>HOSPITAL ORGANIZATION</a:t>
            </a:r>
            <a:endParaRPr sz="1400" b="0" i="0" u="none" strike="noStrike" cap="none">
              <a:solidFill>
                <a:srgbClr val="000000"/>
              </a:solidFill>
              <a:latin typeface="Arial"/>
              <a:ea typeface="Arial"/>
              <a:cs typeface="Arial"/>
              <a:sym typeface="Arial"/>
            </a:endParaRPr>
          </a:p>
        </p:txBody>
      </p:sp>
      <p:sp>
        <p:nvSpPr>
          <p:cNvPr id="852" name="Google Shape;852;p54"/>
          <p:cNvSpPr txBox="1"/>
          <p:nvPr/>
        </p:nvSpPr>
        <p:spPr>
          <a:xfrm>
            <a:off x="2286001" y="4937125"/>
            <a:ext cx="3319463" cy="33655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1600"/>
              <a:buFont typeface="Arial"/>
              <a:buNone/>
            </a:pPr>
            <a:r>
              <a:rPr lang="en-US" sz="1600" b="1" i="0" u="none" strike="noStrike" cap="none">
                <a:solidFill>
                  <a:schemeClr val="lt1"/>
                </a:solidFill>
                <a:latin typeface="Arial"/>
                <a:ea typeface="Arial"/>
                <a:cs typeface="Arial"/>
                <a:sym typeface="Arial"/>
              </a:rPr>
              <a:t>PRE-HOSPITAL ORGANIZATION</a:t>
            </a:r>
            <a:endParaRPr sz="1400" b="0" i="0" u="none" strike="noStrike" cap="none">
              <a:solidFill>
                <a:srgbClr val="000000"/>
              </a:solidFill>
              <a:latin typeface="Arial"/>
              <a:ea typeface="Arial"/>
              <a:cs typeface="Arial"/>
              <a:sym typeface="Arial"/>
            </a:endParaRPr>
          </a:p>
        </p:txBody>
      </p:sp>
      <p:sp>
        <p:nvSpPr>
          <p:cNvPr id="853" name="Google Shape;853;p54"/>
          <p:cNvSpPr txBox="1"/>
          <p:nvPr/>
        </p:nvSpPr>
        <p:spPr>
          <a:xfrm>
            <a:off x="1827214" y="2133600"/>
            <a:ext cx="1235075" cy="27463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1200"/>
              <a:buFont typeface="Arial"/>
              <a:buNone/>
            </a:pPr>
            <a:r>
              <a:rPr lang="en-US" sz="1200" b="1" i="0" u="none" strike="noStrike" cap="none">
                <a:solidFill>
                  <a:schemeClr val="lt1"/>
                </a:solidFill>
                <a:latin typeface="Arial"/>
                <a:ea typeface="Arial"/>
                <a:cs typeface="Arial"/>
                <a:sym typeface="Arial"/>
              </a:rPr>
              <a:t>IMPACT ZONE</a:t>
            </a:r>
            <a:endParaRPr sz="1400" b="0" i="0" u="none" strike="noStrike" cap="none">
              <a:solidFill>
                <a:srgbClr val="000000"/>
              </a:solidFill>
              <a:latin typeface="Arial"/>
              <a:ea typeface="Arial"/>
              <a:cs typeface="Arial"/>
              <a:sym typeface="Arial"/>
            </a:endParaRPr>
          </a:p>
        </p:txBody>
      </p:sp>
      <p:sp>
        <p:nvSpPr>
          <p:cNvPr id="854" name="Google Shape;854;p54"/>
          <p:cNvSpPr txBox="1"/>
          <p:nvPr/>
        </p:nvSpPr>
        <p:spPr>
          <a:xfrm>
            <a:off x="3335338" y="2408239"/>
            <a:ext cx="1454150" cy="27463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1200"/>
              <a:buFont typeface="Arial"/>
              <a:buNone/>
            </a:pPr>
            <a:r>
              <a:rPr lang="en-US" sz="1200" b="1" i="0" u="none" strike="noStrike" cap="none">
                <a:solidFill>
                  <a:schemeClr val="lt1"/>
                </a:solidFill>
                <a:latin typeface="Arial"/>
                <a:ea typeface="Arial"/>
                <a:cs typeface="Arial"/>
                <a:sym typeface="Arial"/>
              </a:rPr>
              <a:t>COMMAND POST</a:t>
            </a:r>
            <a:endParaRPr sz="1400" b="0" i="0" u="none" strike="noStrike" cap="none">
              <a:solidFill>
                <a:srgbClr val="000000"/>
              </a:solidFill>
              <a:latin typeface="Arial"/>
              <a:ea typeface="Arial"/>
              <a:cs typeface="Arial"/>
              <a:sym typeface="Arial"/>
            </a:endParaRPr>
          </a:p>
        </p:txBody>
      </p:sp>
      <p:sp>
        <p:nvSpPr>
          <p:cNvPr id="855" name="Google Shape;855;p54"/>
          <p:cNvSpPr txBox="1"/>
          <p:nvPr/>
        </p:nvSpPr>
        <p:spPr>
          <a:xfrm>
            <a:off x="8759825" y="2239963"/>
            <a:ext cx="1512888" cy="64611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1200"/>
              <a:buFont typeface="Arial"/>
              <a:buNone/>
            </a:pPr>
            <a:r>
              <a:rPr lang="en-US" sz="1200" b="1" i="0" u="none" strike="noStrike" cap="none">
                <a:solidFill>
                  <a:schemeClr val="lt1"/>
                </a:solidFill>
                <a:latin typeface="Arial"/>
                <a:ea typeface="Arial"/>
                <a:cs typeface="Arial"/>
                <a:sym typeface="Arial"/>
              </a:rPr>
              <a:t>HOSPITAL DISASTER RESPONSE PLAN</a:t>
            </a:r>
            <a:endParaRPr sz="1400" b="0" i="0" u="none" strike="noStrike" cap="none">
              <a:solidFill>
                <a:srgbClr val="000000"/>
              </a:solidFill>
              <a:latin typeface="Arial"/>
              <a:ea typeface="Arial"/>
              <a:cs typeface="Arial"/>
              <a:sym typeface="Arial"/>
            </a:endParaRPr>
          </a:p>
        </p:txBody>
      </p:sp>
      <p:sp>
        <p:nvSpPr>
          <p:cNvPr id="856" name="Google Shape;856;p54"/>
          <p:cNvSpPr txBox="1"/>
          <p:nvPr/>
        </p:nvSpPr>
        <p:spPr>
          <a:xfrm>
            <a:off x="5461000" y="3344864"/>
            <a:ext cx="143668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a:ea typeface="Arial"/>
                <a:cs typeface="Arial"/>
                <a:sym typeface="Arial"/>
              </a:rPr>
              <a:t>Traffic control</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a:ea typeface="Arial"/>
                <a:cs typeface="Arial"/>
                <a:sym typeface="Arial"/>
              </a:rPr>
              <a:t>Regulation of evacuation</a:t>
            </a:r>
            <a:endParaRPr sz="1400" b="0" i="0" u="none" strike="noStrike" cap="none">
              <a:solidFill>
                <a:srgbClr val="000000"/>
              </a:solidFill>
              <a:latin typeface="Arial"/>
              <a:ea typeface="Arial"/>
              <a:cs typeface="Arial"/>
              <a:sym typeface="Arial"/>
            </a:endParaRPr>
          </a:p>
        </p:txBody>
      </p:sp>
      <p:sp>
        <p:nvSpPr>
          <p:cNvPr id="857" name="Google Shape;857;p54"/>
          <p:cNvSpPr txBox="1"/>
          <p:nvPr/>
        </p:nvSpPr>
        <p:spPr>
          <a:xfrm>
            <a:off x="3173414" y="3717926"/>
            <a:ext cx="1787525" cy="64611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200"/>
              <a:buFont typeface="Arial"/>
              <a:buNone/>
            </a:pPr>
            <a:r>
              <a:rPr lang="en-US" sz="1200" b="1" i="0" u="none" strike="noStrike" cap="none">
                <a:solidFill>
                  <a:schemeClr val="dk1"/>
                </a:solidFill>
                <a:latin typeface="Arial"/>
                <a:ea typeface="Arial"/>
                <a:cs typeface="Arial"/>
                <a:sym typeface="Arial"/>
              </a:rPr>
              <a:t>Triage</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200"/>
              <a:buFont typeface="Arial"/>
              <a:buNone/>
            </a:pPr>
            <a:r>
              <a:rPr lang="en-US" sz="1200" b="1" i="0" u="none" strike="noStrike" cap="none">
                <a:solidFill>
                  <a:schemeClr val="dk1"/>
                </a:solidFill>
                <a:latin typeface="Arial"/>
                <a:ea typeface="Arial"/>
                <a:cs typeface="Arial"/>
                <a:sym typeface="Arial"/>
              </a:rPr>
              <a:t>First aid; Stabilization</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200"/>
              <a:buFont typeface="Arial"/>
              <a:buNone/>
            </a:pPr>
            <a:r>
              <a:rPr lang="en-US" sz="1200" b="1" i="0" u="none" strike="noStrike" cap="none">
                <a:solidFill>
                  <a:schemeClr val="dk1"/>
                </a:solidFill>
                <a:latin typeface="Arial"/>
                <a:ea typeface="Arial"/>
                <a:cs typeface="Arial"/>
                <a:sym typeface="Arial"/>
              </a:rPr>
              <a:t>Evacuatio</a:t>
            </a:r>
            <a:r>
              <a:rPr lang="en-US" sz="1200" b="1" i="0" u="none" strike="noStrike" cap="none">
                <a:solidFill>
                  <a:schemeClr val="lt1"/>
                </a:solidFill>
                <a:latin typeface="Arial"/>
                <a:ea typeface="Arial"/>
                <a:cs typeface="Arial"/>
                <a:sym typeface="Arial"/>
              </a:rPr>
              <a:t>n</a:t>
            </a:r>
            <a:endParaRPr sz="1400" b="0" i="0" u="none" strike="noStrike" cap="none">
              <a:solidFill>
                <a:srgbClr val="000000"/>
              </a:solidFill>
              <a:latin typeface="Arial"/>
              <a:ea typeface="Arial"/>
              <a:cs typeface="Arial"/>
              <a:sym typeface="Arial"/>
            </a:endParaRPr>
          </a:p>
        </p:txBody>
      </p:sp>
      <p:sp>
        <p:nvSpPr>
          <p:cNvPr id="858" name="Google Shape;858;p54"/>
          <p:cNvSpPr txBox="1"/>
          <p:nvPr/>
        </p:nvSpPr>
        <p:spPr>
          <a:xfrm>
            <a:off x="2097088" y="3390901"/>
            <a:ext cx="730250" cy="64611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200"/>
              <a:buFont typeface="Arial"/>
              <a:buNone/>
            </a:pPr>
            <a:r>
              <a:rPr lang="en-US" sz="1200" b="1" i="0" u="none" strike="noStrike" cap="none">
                <a:solidFill>
                  <a:schemeClr val="dk1"/>
                </a:solidFill>
                <a:latin typeface="Arial"/>
                <a:ea typeface="Arial"/>
                <a:cs typeface="Arial"/>
                <a:sym typeface="Arial"/>
              </a:rPr>
              <a:t>Search</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200"/>
              <a:buFont typeface="Arial"/>
              <a:buNone/>
            </a:pPr>
            <a:r>
              <a:rPr lang="en-US" sz="1200" b="1" i="0" u="none" strike="noStrike" cap="none">
                <a:solidFill>
                  <a:schemeClr val="dk1"/>
                </a:solidFill>
                <a:latin typeface="Arial"/>
                <a:ea typeface="Arial"/>
                <a:cs typeface="Arial"/>
                <a:sym typeface="Arial"/>
              </a:rPr>
              <a:t>Rescue</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200"/>
              <a:buFont typeface="Arial"/>
              <a:buNone/>
            </a:pPr>
            <a:r>
              <a:rPr lang="en-US" sz="1200" b="1" i="0" u="none" strike="noStrike" cap="none">
                <a:solidFill>
                  <a:schemeClr val="dk1"/>
                </a:solidFill>
                <a:latin typeface="Arial"/>
                <a:ea typeface="Arial"/>
                <a:cs typeface="Arial"/>
                <a:sym typeface="Arial"/>
              </a:rPr>
              <a:t>Triage</a:t>
            </a:r>
            <a:endParaRPr sz="1400" b="0" i="0" u="none" strike="noStrike" cap="none">
              <a:solidFill>
                <a:srgbClr val="000000"/>
              </a:solidFill>
              <a:latin typeface="Arial"/>
              <a:ea typeface="Arial"/>
              <a:cs typeface="Arial"/>
              <a:sym typeface="Arial"/>
            </a:endParaRPr>
          </a:p>
        </p:txBody>
      </p:sp>
      <p:sp>
        <p:nvSpPr>
          <p:cNvPr id="859" name="Google Shape;859;p54"/>
          <p:cNvSpPr txBox="1"/>
          <p:nvPr/>
        </p:nvSpPr>
        <p:spPr>
          <a:xfrm>
            <a:off x="7391401" y="2311400"/>
            <a:ext cx="1152525" cy="457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200"/>
              <a:buFont typeface="Arial"/>
              <a:buNone/>
            </a:pPr>
            <a:r>
              <a:rPr lang="en-US" sz="1200" b="1" i="0" u="none" strike="noStrike" cap="none">
                <a:solidFill>
                  <a:schemeClr val="lt1"/>
                </a:solidFill>
                <a:latin typeface="Arial"/>
                <a:ea typeface="Arial"/>
                <a:cs typeface="Arial"/>
                <a:sym typeface="Arial"/>
              </a:rPr>
              <a:t>Emergency Department</a:t>
            </a:r>
            <a:endParaRPr sz="1400" b="0" i="0" u="none" strike="noStrike" cap="none">
              <a:solidFill>
                <a:srgbClr val="000000"/>
              </a:solidFill>
              <a:latin typeface="Arial"/>
              <a:ea typeface="Arial"/>
              <a:cs typeface="Arial"/>
              <a:sym typeface="Arial"/>
            </a:endParaRPr>
          </a:p>
        </p:txBody>
      </p:sp>
      <p:sp>
        <p:nvSpPr>
          <p:cNvPr id="860" name="Google Shape;860;p54"/>
          <p:cNvSpPr txBox="1">
            <a:spLocks noGrp="1"/>
          </p:cNvSpPr>
          <p:nvPr>
            <p:ph type="title" idx="4294967295"/>
          </p:nvPr>
        </p:nvSpPr>
        <p:spPr>
          <a:xfrm>
            <a:off x="2483644" y="431007"/>
            <a:ext cx="7391400" cy="1143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51516"/>
              </a:buClr>
              <a:buSzPts val="3600"/>
              <a:buFont typeface="Arial"/>
              <a:buNone/>
            </a:pPr>
            <a:r>
              <a:rPr lang="en-US" sz="3600">
                <a:solidFill>
                  <a:srgbClr val="151516"/>
                </a:solidFill>
              </a:rPr>
              <a:t>HOSPITAL ORGANIZATION</a:t>
            </a:r>
            <a:endParaRPr>
              <a:solidFill>
                <a:srgbClr val="151516"/>
              </a:solidFill>
            </a:endParaRPr>
          </a:p>
        </p:txBody>
      </p:sp>
      <p:sp>
        <p:nvSpPr>
          <p:cNvPr id="861" name="Google Shape;861;p54"/>
          <p:cNvSpPr txBox="1"/>
          <p:nvPr/>
        </p:nvSpPr>
        <p:spPr>
          <a:xfrm>
            <a:off x="7608889" y="3895725"/>
            <a:ext cx="719137" cy="304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400"/>
              <a:buFont typeface="Arial"/>
              <a:buNone/>
            </a:pPr>
            <a:r>
              <a:rPr lang="en-US" sz="1400" b="1" i="0" u="none" strike="noStrike" cap="none">
                <a:solidFill>
                  <a:schemeClr val="dk1"/>
                </a:solidFill>
                <a:latin typeface="Arial"/>
                <a:ea typeface="Arial"/>
                <a:cs typeface="Arial"/>
                <a:sym typeface="Arial"/>
              </a:rPr>
              <a:t>Triage</a:t>
            </a:r>
            <a:endParaRPr sz="1400" b="0" i="0" u="none" strike="noStrike" cap="none">
              <a:solidFill>
                <a:srgbClr val="000000"/>
              </a:solidFill>
              <a:latin typeface="Arial"/>
              <a:ea typeface="Arial"/>
              <a:cs typeface="Arial"/>
              <a:sym typeface="Arial"/>
            </a:endParaRPr>
          </a:p>
        </p:txBody>
      </p:sp>
      <p:sp>
        <p:nvSpPr>
          <p:cNvPr id="862" name="Google Shape;862;p54"/>
          <p:cNvSpPr/>
          <p:nvPr/>
        </p:nvSpPr>
        <p:spPr>
          <a:xfrm>
            <a:off x="6801837" y="2026444"/>
            <a:ext cx="3948113" cy="3184525"/>
          </a:xfrm>
          <a:prstGeom prst="ellipse">
            <a:avLst/>
          </a:prstGeom>
          <a:noFill/>
          <a:ln w="254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863" name="Google Shape;863;p54"/>
          <p:cNvSpPr txBox="1"/>
          <p:nvPr/>
        </p:nvSpPr>
        <p:spPr>
          <a:xfrm>
            <a:off x="4144252" y="5569663"/>
            <a:ext cx="3962400" cy="461963"/>
          </a:xfrm>
          <a:prstGeom prst="rect">
            <a:avLst/>
          </a:prstGeom>
          <a:noFill/>
          <a:ln w="28575" cap="flat" cmpd="sng">
            <a:solidFill>
              <a:srgbClr val="151516"/>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151516"/>
                </a:solidFill>
                <a:latin typeface="Arial"/>
                <a:ea typeface="Arial"/>
                <a:cs typeface="Arial"/>
                <a:sym typeface="Arial"/>
              </a:rPr>
              <a:t>Multi-sector rescue chain</a:t>
            </a:r>
            <a:endParaRPr sz="2400" b="1" i="0" u="none" strike="noStrike" cap="none">
              <a:solidFill>
                <a:srgbClr val="151516"/>
              </a:solidFill>
              <a:latin typeface="Arial"/>
              <a:ea typeface="Arial"/>
              <a:cs typeface="Arial"/>
              <a:sym typeface="Arial"/>
            </a:endParaRPr>
          </a:p>
        </p:txBody>
      </p:sp>
      <p:pic>
        <p:nvPicPr>
          <p:cNvPr id="864" name="Google Shape;864;p54" descr="A blue sign with white text&#10;&#10;Description automatically generated with medium confidence"/>
          <p:cNvPicPr preferRelativeResize="0"/>
          <p:nvPr/>
        </p:nvPicPr>
        <p:blipFill rotWithShape="1">
          <a:blip r:embed="rId13">
            <a:alphaModFix/>
          </a:blip>
          <a:srcRect/>
          <a:stretch/>
        </p:blipFill>
        <p:spPr>
          <a:xfrm>
            <a:off x="374766" y="5969114"/>
            <a:ext cx="1520852" cy="643864"/>
          </a:xfrm>
          <a:prstGeom prst="rect">
            <a:avLst/>
          </a:prstGeom>
          <a:noFill/>
          <a:ln>
            <a:noFill/>
          </a:ln>
        </p:spPr>
      </p:pic>
      <p:pic>
        <p:nvPicPr>
          <p:cNvPr id="865" name="Google Shape;865;p54" descr="Graphical user interface, text, application, chat or text message&#10;&#10;Description automatically generated"/>
          <p:cNvPicPr preferRelativeResize="0"/>
          <p:nvPr/>
        </p:nvPicPr>
        <p:blipFill rotWithShape="1">
          <a:blip r:embed="rId14">
            <a:alphaModFix/>
          </a:blip>
          <a:srcRect/>
          <a:stretch/>
        </p:blipFill>
        <p:spPr>
          <a:xfrm>
            <a:off x="2094564" y="5828934"/>
            <a:ext cx="873490" cy="924223"/>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871"/>
        <p:cNvGrpSpPr/>
        <p:nvPr/>
      </p:nvGrpSpPr>
      <p:grpSpPr>
        <a:xfrm>
          <a:off x="0" y="0"/>
          <a:ext cx="0" cy="0"/>
          <a:chOff x="0" y="0"/>
          <a:chExt cx="0" cy="0"/>
        </a:xfrm>
      </p:grpSpPr>
      <p:sp>
        <p:nvSpPr>
          <p:cNvPr id="872" name="Google Shape;872;p55"/>
          <p:cNvSpPr/>
          <p:nvPr/>
        </p:nvSpPr>
        <p:spPr>
          <a:xfrm>
            <a:off x="838200" y="653143"/>
            <a:ext cx="10515600" cy="1037545"/>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dk1"/>
              </a:buClr>
              <a:buSzPts val="4400"/>
              <a:buFont typeface="Arial"/>
              <a:buNone/>
            </a:pPr>
            <a:r>
              <a:rPr lang="en-US" sz="4400" b="0" i="0" u="none" strike="noStrike" cap="none">
                <a:solidFill>
                  <a:schemeClr val="dk1"/>
                </a:solidFill>
                <a:latin typeface="Arial"/>
                <a:ea typeface="Arial"/>
                <a:cs typeface="Arial"/>
                <a:sym typeface="Arial"/>
              </a:rPr>
              <a:t>HOSPITAL: PATIENT RECEPTION</a:t>
            </a:r>
            <a:endParaRPr sz="1400" b="0" i="0" u="none" strike="noStrike" cap="none">
              <a:solidFill>
                <a:srgbClr val="000000"/>
              </a:solidFill>
              <a:latin typeface="Arial"/>
              <a:ea typeface="Arial"/>
              <a:cs typeface="Arial"/>
              <a:sym typeface="Arial"/>
            </a:endParaRPr>
          </a:p>
        </p:txBody>
      </p:sp>
      <p:sp>
        <p:nvSpPr>
          <p:cNvPr id="873" name="Google Shape;873;p55"/>
          <p:cNvSpPr txBox="1">
            <a:spLocks noGrp="1"/>
          </p:cNvSpPr>
          <p:nvPr>
            <p:ph type="body" idx="1"/>
          </p:nvPr>
        </p:nvSpPr>
        <p:spPr>
          <a:xfrm>
            <a:off x="838198" y="1959084"/>
            <a:ext cx="5181600" cy="3965575"/>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000"/>
              <a:buChar char="•"/>
            </a:pPr>
            <a:r>
              <a:rPr lang="en-US" sz="2000"/>
              <a:t>Prepare areas</a:t>
            </a:r>
            <a:endParaRPr/>
          </a:p>
          <a:p>
            <a:pPr marL="685800" lvl="1" indent="-228600" algn="l" rtl="0">
              <a:lnSpc>
                <a:spcPct val="90000"/>
              </a:lnSpc>
              <a:spcBef>
                <a:spcPts val="500"/>
              </a:spcBef>
              <a:spcAft>
                <a:spcPts val="0"/>
              </a:spcAft>
              <a:buClr>
                <a:schemeClr val="dk1"/>
              </a:buClr>
              <a:buSzPts val="2000"/>
              <a:buChar char="•"/>
            </a:pPr>
            <a:r>
              <a:rPr lang="en-US" sz="2000"/>
              <a:t>Reception and triage</a:t>
            </a:r>
            <a:endParaRPr/>
          </a:p>
          <a:p>
            <a:pPr marL="685800" lvl="1" indent="-228600" algn="l" rtl="0">
              <a:lnSpc>
                <a:spcPct val="90000"/>
              </a:lnSpc>
              <a:spcBef>
                <a:spcPts val="500"/>
              </a:spcBef>
              <a:spcAft>
                <a:spcPts val="0"/>
              </a:spcAft>
              <a:buClr>
                <a:schemeClr val="dk1"/>
              </a:buClr>
              <a:buSzPts val="2000"/>
              <a:buChar char="•"/>
            </a:pPr>
            <a:r>
              <a:rPr lang="en-US" sz="2000"/>
              <a:t>Decontamination</a:t>
            </a:r>
            <a:endParaRPr/>
          </a:p>
          <a:p>
            <a:pPr marL="685800" lvl="1" indent="-228600" algn="l" rtl="0">
              <a:lnSpc>
                <a:spcPct val="90000"/>
              </a:lnSpc>
              <a:spcBef>
                <a:spcPts val="500"/>
              </a:spcBef>
              <a:spcAft>
                <a:spcPts val="0"/>
              </a:spcAft>
              <a:buClr>
                <a:schemeClr val="dk1"/>
              </a:buClr>
              <a:buSzPts val="2000"/>
              <a:buChar char="•"/>
            </a:pPr>
            <a:r>
              <a:rPr lang="en-US" sz="2000"/>
              <a:t>Treatment</a:t>
            </a:r>
            <a:endParaRPr/>
          </a:p>
          <a:p>
            <a:pPr marL="228600" lvl="0" indent="-228600" algn="l" rtl="0">
              <a:lnSpc>
                <a:spcPct val="90000"/>
              </a:lnSpc>
              <a:spcBef>
                <a:spcPts val="1000"/>
              </a:spcBef>
              <a:spcAft>
                <a:spcPts val="0"/>
              </a:spcAft>
              <a:buClr>
                <a:schemeClr val="dk1"/>
              </a:buClr>
              <a:buSzPts val="2000"/>
              <a:buChar char="•"/>
            </a:pPr>
            <a:r>
              <a:rPr lang="en-US" sz="2000"/>
              <a:t>Determine capacity and surge capacity in:</a:t>
            </a:r>
            <a:endParaRPr/>
          </a:p>
          <a:p>
            <a:pPr marL="685800" lvl="1" indent="-228600" algn="l" rtl="0">
              <a:lnSpc>
                <a:spcPct val="90000"/>
              </a:lnSpc>
              <a:spcBef>
                <a:spcPts val="500"/>
              </a:spcBef>
              <a:spcAft>
                <a:spcPts val="0"/>
              </a:spcAft>
              <a:buClr>
                <a:schemeClr val="dk1"/>
              </a:buClr>
              <a:buSzPts val="2000"/>
              <a:buChar char="•"/>
            </a:pPr>
            <a:r>
              <a:rPr lang="en-US" sz="2000"/>
              <a:t>Emergency Department</a:t>
            </a:r>
            <a:endParaRPr/>
          </a:p>
          <a:p>
            <a:pPr marL="685800" lvl="1" indent="-228600" algn="l" rtl="0">
              <a:lnSpc>
                <a:spcPct val="90000"/>
              </a:lnSpc>
              <a:spcBef>
                <a:spcPts val="500"/>
              </a:spcBef>
              <a:spcAft>
                <a:spcPts val="0"/>
              </a:spcAft>
              <a:buClr>
                <a:schemeClr val="dk1"/>
              </a:buClr>
              <a:buSzPts val="2000"/>
              <a:buChar char="•"/>
            </a:pPr>
            <a:r>
              <a:rPr lang="en-US" sz="2000"/>
              <a:t>Trauma rooms</a:t>
            </a:r>
            <a:endParaRPr/>
          </a:p>
          <a:p>
            <a:pPr marL="685800" lvl="1" indent="-228600" algn="l" rtl="0">
              <a:lnSpc>
                <a:spcPct val="90000"/>
              </a:lnSpc>
              <a:spcBef>
                <a:spcPts val="500"/>
              </a:spcBef>
              <a:spcAft>
                <a:spcPts val="0"/>
              </a:spcAft>
              <a:buClr>
                <a:schemeClr val="dk1"/>
              </a:buClr>
              <a:buSzPts val="2000"/>
              <a:buChar char="•"/>
            </a:pPr>
            <a:r>
              <a:rPr lang="en-US" sz="2000"/>
              <a:t>Surgery</a:t>
            </a:r>
            <a:endParaRPr/>
          </a:p>
          <a:p>
            <a:pPr marL="685800" lvl="1" indent="-228600" algn="l" rtl="0">
              <a:lnSpc>
                <a:spcPct val="90000"/>
              </a:lnSpc>
              <a:spcBef>
                <a:spcPts val="500"/>
              </a:spcBef>
              <a:spcAft>
                <a:spcPts val="0"/>
              </a:spcAft>
              <a:buClr>
                <a:schemeClr val="dk1"/>
              </a:buClr>
              <a:buSzPts val="2000"/>
              <a:buChar char="•"/>
            </a:pPr>
            <a:r>
              <a:rPr lang="en-US" sz="2000"/>
              <a:t>Critical care unit</a:t>
            </a:r>
            <a:endParaRPr/>
          </a:p>
          <a:p>
            <a:pPr marL="228600" lvl="0" indent="-228600" algn="l" rtl="0">
              <a:lnSpc>
                <a:spcPct val="90000"/>
              </a:lnSpc>
              <a:spcBef>
                <a:spcPts val="1000"/>
              </a:spcBef>
              <a:spcAft>
                <a:spcPts val="0"/>
              </a:spcAft>
              <a:buClr>
                <a:schemeClr val="dk1"/>
              </a:buClr>
              <a:buSzPts val="2000"/>
              <a:buChar char="•"/>
            </a:pPr>
            <a:r>
              <a:rPr lang="en-US" sz="2000"/>
              <a:t>Assess available resources</a:t>
            </a:r>
            <a:endParaRPr/>
          </a:p>
        </p:txBody>
      </p:sp>
      <p:pic>
        <p:nvPicPr>
          <p:cNvPr id="874" name="Google Shape;874;p55"/>
          <p:cNvPicPr preferRelativeResize="0"/>
          <p:nvPr/>
        </p:nvPicPr>
        <p:blipFill rotWithShape="1">
          <a:blip r:embed="rId3">
            <a:alphaModFix/>
          </a:blip>
          <a:srcRect l="3911" r="8218" b="1"/>
          <a:stretch/>
        </p:blipFill>
        <p:spPr>
          <a:xfrm>
            <a:off x="6172202" y="1690688"/>
            <a:ext cx="5181600" cy="3965575"/>
          </a:xfrm>
          <a:prstGeom prst="rect">
            <a:avLst/>
          </a:prstGeom>
          <a:noFill/>
          <a:ln>
            <a:noFill/>
          </a:ln>
        </p:spPr>
      </p:pic>
      <p:pic>
        <p:nvPicPr>
          <p:cNvPr id="875" name="Google Shape;875;p55" descr="A blue sign with white text&#10;&#10;Description automatically generated with medium confidence"/>
          <p:cNvPicPr preferRelativeResize="0"/>
          <p:nvPr/>
        </p:nvPicPr>
        <p:blipFill rotWithShape="1">
          <a:blip r:embed="rId4">
            <a:alphaModFix/>
          </a:blip>
          <a:srcRect/>
          <a:stretch/>
        </p:blipFill>
        <p:spPr>
          <a:xfrm>
            <a:off x="374766" y="5969114"/>
            <a:ext cx="1520852" cy="643864"/>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880"/>
        <p:cNvGrpSpPr/>
        <p:nvPr/>
      </p:nvGrpSpPr>
      <p:grpSpPr>
        <a:xfrm>
          <a:off x="0" y="0"/>
          <a:ext cx="0" cy="0"/>
          <a:chOff x="0" y="0"/>
          <a:chExt cx="0" cy="0"/>
        </a:xfrm>
      </p:grpSpPr>
      <p:sp>
        <p:nvSpPr>
          <p:cNvPr id="881" name="Google Shape;881;p56"/>
          <p:cNvSpPr txBox="1">
            <a:spLocks noGrp="1"/>
          </p:cNvSpPr>
          <p:nvPr>
            <p:ph type="title" idx="4294967295"/>
          </p:nvPr>
        </p:nvSpPr>
        <p:spPr>
          <a:xfrm>
            <a:off x="1905001" y="304800"/>
            <a:ext cx="8879540" cy="1143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51516"/>
              </a:buClr>
              <a:buSzPts val="3600"/>
              <a:buFont typeface="Arial"/>
              <a:buNone/>
            </a:pPr>
            <a:r>
              <a:rPr lang="en-US" sz="3600">
                <a:solidFill>
                  <a:srgbClr val="151516"/>
                </a:solidFill>
              </a:rPr>
              <a:t>PREPARING FOR PATIENT INFLUX</a:t>
            </a:r>
            <a:endParaRPr/>
          </a:p>
        </p:txBody>
      </p:sp>
      <p:sp>
        <p:nvSpPr>
          <p:cNvPr id="882" name="Google Shape;882;p56"/>
          <p:cNvSpPr txBox="1">
            <a:spLocks noGrp="1"/>
          </p:cNvSpPr>
          <p:nvPr>
            <p:ph type="body" idx="4294967295"/>
          </p:nvPr>
        </p:nvSpPr>
        <p:spPr>
          <a:xfrm>
            <a:off x="942957" y="1752600"/>
            <a:ext cx="9388867" cy="5105400"/>
          </a:xfrm>
          <a:prstGeom prst="rect">
            <a:avLst/>
          </a:prstGeom>
          <a:noFill/>
          <a:ln>
            <a:noFill/>
          </a:ln>
        </p:spPr>
        <p:txBody>
          <a:bodyPr spcFirstLastPara="1" wrap="square" lIns="91425" tIns="45700" rIns="91425" bIns="45700" anchor="t" anchorCtr="0">
            <a:noAutofit/>
          </a:bodyPr>
          <a:lstStyle/>
          <a:p>
            <a:pPr marL="228600" lvl="0" indent="-228600" algn="l" rtl="0">
              <a:lnSpc>
                <a:spcPct val="120000"/>
              </a:lnSpc>
              <a:spcBef>
                <a:spcPts val="0"/>
              </a:spcBef>
              <a:spcAft>
                <a:spcPts val="0"/>
              </a:spcAft>
              <a:buClr>
                <a:schemeClr val="dk1"/>
              </a:buClr>
              <a:buSzPts val="2400"/>
              <a:buChar char="•"/>
            </a:pPr>
            <a:r>
              <a:rPr lang="en-US" sz="2400"/>
              <a:t>Assume that health care will rely upon local resources</a:t>
            </a:r>
            <a:endParaRPr/>
          </a:p>
          <a:p>
            <a:pPr marL="228600" lvl="0" indent="-228600" algn="l" rtl="0">
              <a:lnSpc>
                <a:spcPct val="120000"/>
              </a:lnSpc>
              <a:spcBef>
                <a:spcPts val="1000"/>
              </a:spcBef>
              <a:spcAft>
                <a:spcPts val="0"/>
              </a:spcAft>
              <a:buClr>
                <a:schemeClr val="dk1"/>
              </a:buClr>
              <a:buSzPts val="2400"/>
              <a:buChar char="•"/>
            </a:pPr>
            <a:r>
              <a:rPr lang="en-US" sz="2400"/>
              <a:t>Activate the hospital emergency plan</a:t>
            </a:r>
            <a:endParaRPr/>
          </a:p>
          <a:p>
            <a:pPr marL="685800" lvl="1" indent="-228600" algn="l" rtl="0">
              <a:lnSpc>
                <a:spcPct val="120000"/>
              </a:lnSpc>
              <a:spcBef>
                <a:spcPts val="200"/>
              </a:spcBef>
              <a:spcAft>
                <a:spcPts val="0"/>
              </a:spcAft>
              <a:buClr>
                <a:srgbClr val="0070C0"/>
              </a:buClr>
              <a:buSzPts val="2000"/>
              <a:buChar char="•"/>
            </a:pPr>
            <a:r>
              <a:rPr lang="en-US" sz="2000">
                <a:solidFill>
                  <a:srgbClr val="0070C0"/>
                </a:solidFill>
              </a:rPr>
              <a:t>Notification and activation of chain command (HICS)</a:t>
            </a:r>
            <a:endParaRPr/>
          </a:p>
          <a:p>
            <a:pPr marL="685800" lvl="1" indent="-228600" algn="l" rtl="0">
              <a:lnSpc>
                <a:spcPct val="120000"/>
              </a:lnSpc>
              <a:spcBef>
                <a:spcPts val="200"/>
              </a:spcBef>
              <a:spcAft>
                <a:spcPts val="0"/>
              </a:spcAft>
              <a:buClr>
                <a:srgbClr val="0070C0"/>
              </a:buClr>
              <a:buSzPts val="2000"/>
              <a:buChar char="•"/>
            </a:pPr>
            <a:r>
              <a:rPr lang="en-US" sz="2000">
                <a:solidFill>
                  <a:srgbClr val="0070C0"/>
                </a:solidFill>
              </a:rPr>
              <a:t>Safety </a:t>
            </a:r>
            <a:endParaRPr/>
          </a:p>
          <a:p>
            <a:pPr marL="685800" lvl="1" indent="-228600" algn="l" rtl="0">
              <a:lnSpc>
                <a:spcPct val="120000"/>
              </a:lnSpc>
              <a:spcBef>
                <a:spcPts val="200"/>
              </a:spcBef>
              <a:spcAft>
                <a:spcPts val="0"/>
              </a:spcAft>
              <a:buClr>
                <a:srgbClr val="0070C0"/>
              </a:buClr>
              <a:buSzPts val="2000"/>
              <a:buChar char="•"/>
            </a:pPr>
            <a:r>
              <a:rPr lang="en-US" sz="2000">
                <a:solidFill>
                  <a:srgbClr val="0070C0"/>
                </a:solidFill>
              </a:rPr>
              <a:t>Prepare areas and increase availability</a:t>
            </a:r>
            <a:endParaRPr/>
          </a:p>
          <a:p>
            <a:pPr marL="685800" lvl="1" indent="-228600" algn="l" rtl="0">
              <a:lnSpc>
                <a:spcPct val="120000"/>
              </a:lnSpc>
              <a:spcBef>
                <a:spcPts val="200"/>
              </a:spcBef>
              <a:spcAft>
                <a:spcPts val="0"/>
              </a:spcAft>
              <a:buClr>
                <a:srgbClr val="0070C0"/>
              </a:buClr>
              <a:buSzPts val="2000"/>
              <a:buChar char="•"/>
            </a:pPr>
            <a:r>
              <a:rPr lang="en-US" sz="2000">
                <a:solidFill>
                  <a:srgbClr val="0070C0"/>
                </a:solidFill>
              </a:rPr>
              <a:t>Prepare decontamination and isolation procedures, if needed</a:t>
            </a:r>
            <a:endParaRPr/>
          </a:p>
          <a:p>
            <a:pPr marL="685800" lvl="1" indent="-228600" algn="l" rtl="0">
              <a:lnSpc>
                <a:spcPct val="120000"/>
              </a:lnSpc>
              <a:spcBef>
                <a:spcPts val="200"/>
              </a:spcBef>
              <a:spcAft>
                <a:spcPts val="0"/>
              </a:spcAft>
              <a:buClr>
                <a:srgbClr val="0070C0"/>
              </a:buClr>
              <a:buSzPts val="2000"/>
              <a:buChar char="•"/>
            </a:pPr>
            <a:r>
              <a:rPr lang="en-US" sz="2000">
                <a:solidFill>
                  <a:srgbClr val="0070C0"/>
                </a:solidFill>
              </a:rPr>
              <a:t>Assess available resources (personnel, blood, drugs, communications) </a:t>
            </a:r>
            <a:endParaRPr/>
          </a:p>
          <a:p>
            <a:pPr marL="685800" lvl="1" indent="-228600" algn="l" rtl="0">
              <a:lnSpc>
                <a:spcPct val="120000"/>
              </a:lnSpc>
              <a:spcBef>
                <a:spcPts val="200"/>
              </a:spcBef>
              <a:spcAft>
                <a:spcPts val="0"/>
              </a:spcAft>
              <a:buClr>
                <a:srgbClr val="0070C0"/>
              </a:buClr>
              <a:buSzPts val="2000"/>
              <a:buChar char="•"/>
            </a:pPr>
            <a:r>
              <a:rPr lang="en-US" sz="2000">
                <a:solidFill>
                  <a:srgbClr val="0070C0"/>
                </a:solidFill>
              </a:rPr>
              <a:t>Agreements for referral to other hospitals</a:t>
            </a:r>
            <a:endParaRPr/>
          </a:p>
          <a:p>
            <a:pPr marL="685800" lvl="1" indent="-228600" algn="l" rtl="0">
              <a:lnSpc>
                <a:spcPct val="90000"/>
              </a:lnSpc>
              <a:spcBef>
                <a:spcPts val="200"/>
              </a:spcBef>
              <a:spcAft>
                <a:spcPts val="0"/>
              </a:spcAft>
              <a:buClr>
                <a:srgbClr val="0070C0"/>
              </a:buClr>
              <a:buSzPts val="2000"/>
              <a:buChar char="•"/>
            </a:pPr>
            <a:r>
              <a:rPr lang="en-US" sz="2000">
                <a:solidFill>
                  <a:srgbClr val="0070C0"/>
                </a:solidFill>
              </a:rPr>
              <a:t>Information center for press, families</a:t>
            </a:r>
            <a:endParaRPr/>
          </a:p>
          <a:p>
            <a:pPr marL="228600" lvl="0" indent="-228600" algn="l" rtl="0">
              <a:lnSpc>
                <a:spcPct val="90000"/>
              </a:lnSpc>
              <a:spcBef>
                <a:spcPts val="840"/>
              </a:spcBef>
              <a:spcAft>
                <a:spcPts val="0"/>
              </a:spcAft>
              <a:buClr>
                <a:schemeClr val="dk1"/>
              </a:buClr>
              <a:buSzPts val="2400"/>
              <a:buChar char="•"/>
            </a:pPr>
            <a:r>
              <a:rPr lang="en-US" sz="2400"/>
              <a:t>Frequent drills</a:t>
            </a:r>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Shape 890"/>
        <p:cNvGrpSpPr/>
        <p:nvPr/>
      </p:nvGrpSpPr>
      <p:grpSpPr>
        <a:xfrm>
          <a:off x="0" y="0"/>
          <a:ext cx="0" cy="0"/>
          <a:chOff x="0" y="0"/>
          <a:chExt cx="0" cy="0"/>
        </a:xfrm>
      </p:grpSpPr>
      <p:sp>
        <p:nvSpPr>
          <p:cNvPr id="891" name="Google Shape;891;p57"/>
          <p:cNvSpPr txBox="1">
            <a:spLocks noGrp="1"/>
          </p:cNvSpPr>
          <p:nvPr>
            <p:ph type="title" idx="4294967295"/>
          </p:nvPr>
        </p:nvSpPr>
        <p:spPr>
          <a:xfrm>
            <a:off x="2057400" y="277813"/>
            <a:ext cx="7696200" cy="1143000"/>
          </a:xfrm>
          <a:prstGeom prst="rect">
            <a:avLst/>
          </a:prstGeom>
          <a:noFill/>
          <a:ln>
            <a:noFill/>
          </a:ln>
        </p:spPr>
        <p:txBody>
          <a:bodyPr spcFirstLastPara="1" wrap="square" lIns="92075" tIns="46025" rIns="92075" bIns="46025" anchor="ctr" anchorCtr="0">
            <a:normAutofit fontScale="90000"/>
          </a:bodyPr>
          <a:lstStyle/>
          <a:p>
            <a:pPr marL="0" lvl="0" indent="0" algn="l" rtl="0">
              <a:lnSpc>
                <a:spcPct val="90000"/>
              </a:lnSpc>
              <a:spcBef>
                <a:spcPts val="0"/>
              </a:spcBef>
              <a:spcAft>
                <a:spcPts val="0"/>
              </a:spcAft>
              <a:buClr>
                <a:srgbClr val="151516"/>
              </a:buClr>
              <a:buSzPct val="100000"/>
              <a:buFont typeface="Arial"/>
              <a:buNone/>
            </a:pPr>
            <a:r>
              <a:rPr lang="en-US">
                <a:solidFill>
                  <a:srgbClr val="151516"/>
                </a:solidFill>
              </a:rPr>
              <a:t>HOSPITAL TRIAGE IN AN MCI</a:t>
            </a:r>
            <a:endParaRPr/>
          </a:p>
        </p:txBody>
      </p:sp>
      <p:sp>
        <p:nvSpPr>
          <p:cNvPr id="892" name="Google Shape;892;p57"/>
          <p:cNvSpPr txBox="1">
            <a:spLocks noGrp="1"/>
          </p:cNvSpPr>
          <p:nvPr>
            <p:ph type="body" idx="4294967295"/>
          </p:nvPr>
        </p:nvSpPr>
        <p:spPr>
          <a:xfrm>
            <a:off x="837324" y="1780101"/>
            <a:ext cx="6119530" cy="4572000"/>
          </a:xfrm>
          <a:prstGeom prst="rect">
            <a:avLst/>
          </a:prstGeom>
          <a:noFill/>
          <a:ln>
            <a:noFill/>
          </a:ln>
        </p:spPr>
        <p:txBody>
          <a:bodyPr spcFirstLastPara="1" wrap="square" lIns="92075" tIns="46025" rIns="92075" bIns="46025" anchor="t" anchorCtr="0">
            <a:normAutofit/>
          </a:bodyPr>
          <a:lstStyle/>
          <a:p>
            <a:pPr marL="228600" lvl="0" indent="-228600" algn="l" rtl="0">
              <a:lnSpc>
                <a:spcPct val="110000"/>
              </a:lnSpc>
              <a:spcBef>
                <a:spcPts val="0"/>
              </a:spcBef>
              <a:spcAft>
                <a:spcPts val="0"/>
              </a:spcAft>
              <a:buClr>
                <a:schemeClr val="dk1"/>
              </a:buClr>
              <a:buSzPts val="2400"/>
              <a:buChar char="•"/>
            </a:pPr>
            <a:r>
              <a:rPr lang="en-US" sz="2400"/>
              <a:t>Use a triage system that parallels normal routine</a:t>
            </a:r>
            <a:endParaRPr/>
          </a:p>
          <a:p>
            <a:pPr marL="228600" lvl="0" indent="-228600" algn="l" rtl="0">
              <a:lnSpc>
                <a:spcPct val="110000"/>
              </a:lnSpc>
              <a:spcBef>
                <a:spcPts val="1000"/>
              </a:spcBef>
              <a:spcAft>
                <a:spcPts val="0"/>
              </a:spcAft>
              <a:buClr>
                <a:schemeClr val="dk1"/>
              </a:buClr>
              <a:buSzPts val="2400"/>
              <a:buChar char="•"/>
            </a:pPr>
            <a:r>
              <a:rPr lang="en-US" sz="2400"/>
              <a:t>Practice regularly </a:t>
            </a:r>
            <a:endParaRPr/>
          </a:p>
          <a:p>
            <a:pPr marL="228600" lvl="0" indent="-228600" algn="l" rtl="0">
              <a:lnSpc>
                <a:spcPct val="110000"/>
              </a:lnSpc>
              <a:spcBef>
                <a:spcPts val="1000"/>
              </a:spcBef>
              <a:spcAft>
                <a:spcPts val="0"/>
              </a:spcAft>
              <a:buClr>
                <a:schemeClr val="dk1"/>
              </a:buClr>
              <a:buSzPts val="2400"/>
              <a:buChar char="•"/>
            </a:pPr>
            <a:r>
              <a:rPr lang="en-US" sz="2400"/>
              <a:t>Triage is a continuous process</a:t>
            </a:r>
            <a:endParaRPr/>
          </a:p>
          <a:p>
            <a:pPr marL="228600" lvl="0" indent="-228600" algn="l" rtl="0">
              <a:lnSpc>
                <a:spcPct val="110000"/>
              </a:lnSpc>
              <a:spcBef>
                <a:spcPts val="1000"/>
              </a:spcBef>
              <a:spcAft>
                <a:spcPts val="0"/>
              </a:spcAft>
              <a:buClr>
                <a:schemeClr val="dk1"/>
              </a:buClr>
              <a:buSzPts val="2400"/>
              <a:buChar char="•"/>
            </a:pPr>
            <a:r>
              <a:rPr lang="en-US" sz="2400"/>
              <a:t>Re-triage all victims transported by EMS</a:t>
            </a:r>
            <a:endParaRPr/>
          </a:p>
          <a:p>
            <a:pPr marL="228600" lvl="0" indent="-228600" algn="l" rtl="0">
              <a:lnSpc>
                <a:spcPct val="110000"/>
              </a:lnSpc>
              <a:spcBef>
                <a:spcPts val="1000"/>
              </a:spcBef>
              <a:spcAft>
                <a:spcPts val="0"/>
              </a:spcAft>
              <a:buClr>
                <a:schemeClr val="dk1"/>
              </a:buClr>
              <a:buSzPts val="2400"/>
              <a:buChar char="•"/>
            </a:pPr>
            <a:r>
              <a:rPr lang="en-US" sz="2400"/>
              <a:t>Set up triage area near the ED entrance</a:t>
            </a:r>
            <a:endParaRPr/>
          </a:p>
          <a:p>
            <a:pPr marL="685800" lvl="1" indent="-228600" algn="l" rtl="0">
              <a:lnSpc>
                <a:spcPct val="110000"/>
              </a:lnSpc>
              <a:spcBef>
                <a:spcPts val="500"/>
              </a:spcBef>
              <a:spcAft>
                <a:spcPts val="0"/>
              </a:spcAft>
              <a:buClr>
                <a:schemeClr val="dk1"/>
              </a:buClr>
              <a:buSzPts val="2400"/>
              <a:buChar char="•"/>
            </a:pPr>
            <a:r>
              <a:rPr lang="en-US"/>
              <a:t> Shielded and secure</a:t>
            </a:r>
            <a:endParaRPr/>
          </a:p>
          <a:p>
            <a:pPr marL="685800" lvl="1" indent="-228600" algn="l" rtl="0">
              <a:lnSpc>
                <a:spcPct val="110000"/>
              </a:lnSpc>
              <a:spcBef>
                <a:spcPts val="500"/>
              </a:spcBef>
              <a:spcAft>
                <a:spcPts val="0"/>
              </a:spcAft>
              <a:buClr>
                <a:schemeClr val="dk1"/>
              </a:buClr>
              <a:buSzPts val="2400"/>
              <a:buChar char="•"/>
            </a:pPr>
            <a:r>
              <a:rPr lang="en-US"/>
              <a:t> Readily accessible </a:t>
            </a:r>
            <a:endParaRPr/>
          </a:p>
        </p:txBody>
      </p:sp>
      <p:pic>
        <p:nvPicPr>
          <p:cNvPr id="893" name="Google Shape;893;p57"/>
          <p:cNvPicPr preferRelativeResize="0"/>
          <p:nvPr/>
        </p:nvPicPr>
        <p:blipFill rotWithShape="1">
          <a:blip r:embed="rId3">
            <a:alphaModFix/>
          </a:blip>
          <a:srcRect/>
          <a:stretch/>
        </p:blipFill>
        <p:spPr>
          <a:xfrm>
            <a:off x="7637232" y="1866598"/>
            <a:ext cx="3029975" cy="4127350"/>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900"/>
        <p:cNvGrpSpPr/>
        <p:nvPr/>
      </p:nvGrpSpPr>
      <p:grpSpPr>
        <a:xfrm>
          <a:off x="0" y="0"/>
          <a:ext cx="0" cy="0"/>
          <a:chOff x="0" y="0"/>
          <a:chExt cx="0" cy="0"/>
        </a:xfrm>
      </p:grpSpPr>
      <p:sp>
        <p:nvSpPr>
          <p:cNvPr id="901" name="Google Shape;901;p58"/>
          <p:cNvSpPr txBox="1">
            <a:spLocks noGrp="1"/>
          </p:cNvSpPr>
          <p:nvPr>
            <p:ph type="title" idx="4294967295"/>
          </p:nvPr>
        </p:nvSpPr>
        <p:spPr>
          <a:xfrm>
            <a:off x="4528752" y="313038"/>
            <a:ext cx="7086600" cy="1143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51516"/>
              </a:buClr>
              <a:buSzPts val="4400"/>
              <a:buFont typeface="Arial"/>
              <a:buNone/>
            </a:pPr>
            <a:r>
              <a:rPr lang="en-US" dirty="0">
                <a:solidFill>
                  <a:srgbClr val="151516"/>
                </a:solidFill>
              </a:rPr>
              <a:t>MEDICAL TRIAGE</a:t>
            </a:r>
            <a:endParaRPr dirty="0">
              <a:solidFill>
                <a:srgbClr val="151516"/>
              </a:solidFill>
            </a:endParaRPr>
          </a:p>
        </p:txBody>
      </p:sp>
      <p:sp>
        <p:nvSpPr>
          <p:cNvPr id="902" name="Google Shape;902;p58"/>
          <p:cNvSpPr txBox="1">
            <a:spLocks noGrp="1"/>
          </p:cNvSpPr>
          <p:nvPr>
            <p:ph type="body" idx="4294967295"/>
          </p:nvPr>
        </p:nvSpPr>
        <p:spPr>
          <a:xfrm>
            <a:off x="4263011" y="1652741"/>
            <a:ext cx="8229600" cy="4724400"/>
          </a:xfrm>
          <a:prstGeom prst="rect">
            <a:avLst/>
          </a:prstGeom>
          <a:noFill/>
          <a:ln>
            <a:noFill/>
          </a:ln>
        </p:spPr>
        <p:txBody>
          <a:bodyPr spcFirstLastPara="1" wrap="square" lIns="91425" tIns="45700" rIns="91425" bIns="45700" anchor="t" anchorCtr="0">
            <a:normAutofit/>
          </a:bodyPr>
          <a:lstStyle/>
          <a:p>
            <a:pPr marL="228600" lvl="0" indent="-228600" algn="l" rtl="0">
              <a:lnSpc>
                <a:spcPct val="120000"/>
              </a:lnSpc>
              <a:spcBef>
                <a:spcPts val="0"/>
              </a:spcBef>
              <a:spcAft>
                <a:spcPts val="0"/>
              </a:spcAft>
              <a:buClr>
                <a:srgbClr val="FF3300"/>
              </a:buClr>
              <a:buSzPts val="2600"/>
              <a:buChar char="•"/>
            </a:pPr>
            <a:r>
              <a:rPr lang="en-US" sz="2600" b="1">
                <a:solidFill>
                  <a:srgbClr val="FF3300"/>
                </a:solidFill>
              </a:rPr>
              <a:t>Red</a:t>
            </a:r>
            <a:r>
              <a:rPr lang="en-US" sz="2600">
                <a:solidFill>
                  <a:srgbClr val="FF3300"/>
                </a:solidFill>
              </a:rPr>
              <a:t>:</a:t>
            </a:r>
            <a:r>
              <a:rPr lang="en-US" sz="2600"/>
              <a:t> Require immediate stabilization, may need emergent operative intervention and ICU </a:t>
            </a:r>
            <a:endParaRPr/>
          </a:p>
          <a:p>
            <a:pPr marL="228600" lvl="0" indent="-228600" algn="l" rtl="0">
              <a:lnSpc>
                <a:spcPct val="120000"/>
              </a:lnSpc>
              <a:spcBef>
                <a:spcPts val="1560"/>
              </a:spcBef>
              <a:spcAft>
                <a:spcPts val="0"/>
              </a:spcAft>
              <a:buClr>
                <a:srgbClr val="151516"/>
              </a:buClr>
              <a:buSzPts val="2600"/>
              <a:buChar char="•"/>
            </a:pPr>
            <a:r>
              <a:rPr lang="en-US" sz="2600" b="1">
                <a:solidFill>
                  <a:srgbClr val="151516"/>
                </a:solidFill>
                <a:highlight>
                  <a:srgbClr val="FFFF00"/>
                </a:highlight>
              </a:rPr>
              <a:t>Yellow</a:t>
            </a:r>
            <a:r>
              <a:rPr lang="en-US" sz="2600">
                <a:solidFill>
                  <a:srgbClr val="151516"/>
                </a:solidFill>
                <a:highlight>
                  <a:srgbClr val="FFFF00"/>
                </a:highlight>
              </a:rPr>
              <a:t>:</a:t>
            </a:r>
            <a:r>
              <a:rPr lang="en-US" sz="2600"/>
              <a:t> Care can be delayed, but close monitoring required, observation or admission</a:t>
            </a:r>
            <a:endParaRPr/>
          </a:p>
          <a:p>
            <a:pPr marL="228600" lvl="0" indent="-228600" algn="l" rtl="0">
              <a:lnSpc>
                <a:spcPct val="120000"/>
              </a:lnSpc>
              <a:spcBef>
                <a:spcPts val="1560"/>
              </a:spcBef>
              <a:spcAft>
                <a:spcPts val="0"/>
              </a:spcAft>
              <a:buClr>
                <a:srgbClr val="00B050"/>
              </a:buClr>
              <a:buSzPts val="2600"/>
              <a:buChar char="•"/>
            </a:pPr>
            <a:r>
              <a:rPr lang="en-US" sz="2600" b="1">
                <a:solidFill>
                  <a:srgbClr val="00B050"/>
                </a:solidFill>
              </a:rPr>
              <a:t>Green</a:t>
            </a:r>
            <a:r>
              <a:rPr lang="en-US" sz="2600">
                <a:solidFill>
                  <a:srgbClr val="00B050"/>
                </a:solidFill>
              </a:rPr>
              <a:t>:</a:t>
            </a:r>
            <a:r>
              <a:rPr lang="en-US" sz="2600" i="1">
                <a:solidFill>
                  <a:srgbClr val="00B050"/>
                </a:solidFill>
              </a:rPr>
              <a:t> </a:t>
            </a:r>
            <a:r>
              <a:rPr lang="en-US" sz="2600"/>
              <a:t>Delayed care or no treatment or referral </a:t>
            </a:r>
            <a:endParaRPr/>
          </a:p>
          <a:p>
            <a:pPr marL="228600" lvl="0" indent="-228600" algn="l" rtl="0">
              <a:lnSpc>
                <a:spcPct val="120000"/>
              </a:lnSpc>
              <a:spcBef>
                <a:spcPts val="1560"/>
              </a:spcBef>
              <a:spcAft>
                <a:spcPts val="0"/>
              </a:spcAft>
              <a:buClr>
                <a:schemeClr val="dk1"/>
              </a:buClr>
              <a:buSzPts val="2600"/>
              <a:buChar char="•"/>
            </a:pPr>
            <a:r>
              <a:rPr lang="en-US" sz="2600" b="1"/>
              <a:t>Black:</a:t>
            </a:r>
            <a:r>
              <a:rPr lang="en-US" sz="2600" i="1"/>
              <a:t> </a:t>
            </a:r>
            <a:r>
              <a:rPr lang="en-US" sz="2600"/>
              <a:t>Deceased</a:t>
            </a:r>
            <a:endParaRPr/>
          </a:p>
        </p:txBody>
      </p:sp>
      <p:pic>
        <p:nvPicPr>
          <p:cNvPr id="903" name="Google Shape;903;p58"/>
          <p:cNvPicPr preferRelativeResize="0"/>
          <p:nvPr/>
        </p:nvPicPr>
        <p:blipFill rotWithShape="1">
          <a:blip r:embed="rId3">
            <a:alphaModFix/>
          </a:blip>
          <a:srcRect l="12256"/>
          <a:stretch/>
        </p:blipFill>
        <p:spPr>
          <a:xfrm>
            <a:off x="535424" y="1683425"/>
            <a:ext cx="3529984" cy="4158413"/>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bg>
      <p:bgPr>
        <a:solidFill>
          <a:schemeClr val="lt1"/>
        </a:solidFill>
        <a:effectLst/>
      </p:bgPr>
    </p:bg>
    <p:spTree>
      <p:nvGrpSpPr>
        <p:cNvPr id="1" name="Shape 907"/>
        <p:cNvGrpSpPr/>
        <p:nvPr/>
      </p:nvGrpSpPr>
      <p:grpSpPr>
        <a:xfrm>
          <a:off x="0" y="0"/>
          <a:ext cx="0" cy="0"/>
          <a:chOff x="0" y="0"/>
          <a:chExt cx="0" cy="0"/>
        </a:xfrm>
      </p:grpSpPr>
      <p:sp>
        <p:nvSpPr>
          <p:cNvPr id="908" name="Google Shape;908;p59"/>
          <p:cNvSpPr txBox="1">
            <a:spLocks noGrp="1"/>
          </p:cNvSpPr>
          <p:nvPr>
            <p:ph type="title" idx="4294967295"/>
          </p:nvPr>
        </p:nvSpPr>
        <p:spPr>
          <a:xfrm>
            <a:off x="2736562" y="293946"/>
            <a:ext cx="7237413" cy="9144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151516"/>
              </a:buClr>
              <a:buSzPct val="100000"/>
              <a:buFont typeface="Arial"/>
              <a:buNone/>
            </a:pPr>
            <a:r>
              <a:rPr lang="en-US">
                <a:solidFill>
                  <a:srgbClr val="151516"/>
                </a:solidFill>
              </a:rPr>
              <a:t>HAZMAT CONSIDERATIONS</a:t>
            </a:r>
            <a:endParaRPr>
              <a:solidFill>
                <a:srgbClr val="151516"/>
              </a:solidFill>
            </a:endParaRPr>
          </a:p>
        </p:txBody>
      </p:sp>
      <p:sp>
        <p:nvSpPr>
          <p:cNvPr id="909" name="Google Shape;909;p59"/>
          <p:cNvSpPr/>
          <p:nvPr/>
        </p:nvSpPr>
        <p:spPr>
          <a:xfrm>
            <a:off x="5687753" y="1597572"/>
            <a:ext cx="2320925" cy="1066800"/>
          </a:xfrm>
          <a:prstGeom prst="rect">
            <a:avLst/>
          </a:prstGeom>
          <a:solidFill>
            <a:srgbClr val="00B0F0"/>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000"/>
              <a:buFont typeface="Arial"/>
              <a:buNone/>
            </a:pPr>
            <a:r>
              <a:rPr lang="en-US" sz="2000" b="1" i="0" u="none" strike="noStrike" cap="none">
                <a:solidFill>
                  <a:schemeClr val="lt1"/>
                </a:solidFill>
                <a:latin typeface="Arial"/>
                <a:ea typeface="Arial"/>
                <a:cs typeface="Arial"/>
                <a:sym typeface="Arial"/>
              </a:rPr>
              <a:t>Presence of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lt1"/>
              </a:buClr>
              <a:buSzPts val="2000"/>
              <a:buFont typeface="Arial"/>
              <a:buNone/>
            </a:pPr>
            <a:r>
              <a:rPr lang="en-US" sz="2000" b="1" i="0" u="none" strike="noStrike" cap="none">
                <a:solidFill>
                  <a:schemeClr val="lt1"/>
                </a:solidFill>
                <a:latin typeface="Arial"/>
                <a:ea typeface="Arial"/>
                <a:cs typeface="Arial"/>
                <a:sym typeface="Arial"/>
              </a:rPr>
              <a:t>Contamination</a:t>
            </a:r>
            <a:endParaRPr sz="2000" b="1" i="0" u="none" strike="noStrike" cap="none">
              <a:solidFill>
                <a:schemeClr val="lt1"/>
              </a:solidFill>
              <a:latin typeface="Arial"/>
              <a:ea typeface="Arial"/>
              <a:cs typeface="Arial"/>
              <a:sym typeface="Arial"/>
            </a:endParaRPr>
          </a:p>
        </p:txBody>
      </p:sp>
      <p:sp>
        <p:nvSpPr>
          <p:cNvPr id="910" name="Google Shape;910;p59"/>
          <p:cNvSpPr/>
          <p:nvPr/>
        </p:nvSpPr>
        <p:spPr>
          <a:xfrm>
            <a:off x="5687754" y="3467100"/>
            <a:ext cx="2320925" cy="1066800"/>
          </a:xfrm>
          <a:prstGeom prst="rect">
            <a:avLst/>
          </a:prstGeom>
          <a:solidFill>
            <a:srgbClr val="00B0F0"/>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000"/>
              <a:buFont typeface="Arial"/>
              <a:buNone/>
            </a:pPr>
            <a:r>
              <a:rPr lang="en-US" sz="2000" b="1" i="0" u="none" strike="noStrike" cap="none">
                <a:solidFill>
                  <a:schemeClr val="lt1"/>
                </a:solidFill>
                <a:latin typeface="Arial"/>
                <a:ea typeface="Arial"/>
                <a:cs typeface="Arial"/>
                <a:sym typeface="Arial"/>
              </a:rPr>
              <a:t>Initiate START</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lt1"/>
              </a:buClr>
              <a:buSzPts val="2000"/>
              <a:buFont typeface="Arial"/>
              <a:buNone/>
            </a:pPr>
            <a:r>
              <a:rPr lang="en-US" sz="2000" b="1" i="0" u="none" strike="noStrike" cap="none">
                <a:solidFill>
                  <a:schemeClr val="lt1"/>
                </a:solidFill>
                <a:latin typeface="Arial"/>
                <a:ea typeface="Arial"/>
                <a:cs typeface="Arial"/>
                <a:sym typeface="Arial"/>
              </a:rPr>
              <a:t>Primary Decon</a:t>
            </a:r>
            <a:endParaRPr sz="2000" b="1" i="0" u="none" strike="noStrike" cap="none">
              <a:solidFill>
                <a:schemeClr val="lt1"/>
              </a:solidFill>
              <a:latin typeface="Arial"/>
              <a:ea typeface="Arial"/>
              <a:cs typeface="Arial"/>
              <a:sym typeface="Arial"/>
            </a:endParaRPr>
          </a:p>
        </p:txBody>
      </p:sp>
      <p:sp>
        <p:nvSpPr>
          <p:cNvPr id="911" name="Google Shape;911;p59"/>
          <p:cNvSpPr/>
          <p:nvPr/>
        </p:nvSpPr>
        <p:spPr>
          <a:xfrm>
            <a:off x="5717095" y="5372100"/>
            <a:ext cx="2320925" cy="990600"/>
          </a:xfrm>
          <a:prstGeom prst="rect">
            <a:avLst/>
          </a:prstGeom>
          <a:solidFill>
            <a:srgbClr val="00B0F0"/>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000"/>
              <a:buFont typeface="Arial"/>
              <a:buNone/>
            </a:pPr>
            <a:r>
              <a:rPr lang="en-US" sz="2000" b="1" i="0" u="none" strike="noStrike" cap="none">
                <a:solidFill>
                  <a:schemeClr val="lt1"/>
                </a:solidFill>
                <a:latin typeface="Arial"/>
                <a:ea typeface="Arial"/>
                <a:cs typeface="Arial"/>
                <a:sym typeface="Arial"/>
              </a:rPr>
              <a:t>Strip/Bag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lt1"/>
              </a:buClr>
              <a:buSzPts val="2000"/>
              <a:buFont typeface="Arial"/>
              <a:buNone/>
            </a:pPr>
            <a:r>
              <a:rPr lang="en-US" sz="2000" b="1" i="0" u="none" strike="noStrike" cap="none">
                <a:solidFill>
                  <a:schemeClr val="lt1"/>
                </a:solidFill>
                <a:latin typeface="Arial"/>
                <a:ea typeface="Arial"/>
                <a:cs typeface="Arial"/>
                <a:sym typeface="Arial"/>
              </a:rPr>
              <a:t>Evidence</a:t>
            </a:r>
            <a:endParaRPr sz="2000" b="1" i="0" u="none" strike="noStrike" cap="none">
              <a:solidFill>
                <a:schemeClr val="lt1"/>
              </a:solidFill>
              <a:latin typeface="Arial"/>
              <a:ea typeface="Arial"/>
              <a:cs typeface="Arial"/>
              <a:sym typeface="Arial"/>
            </a:endParaRPr>
          </a:p>
        </p:txBody>
      </p:sp>
      <p:sp>
        <p:nvSpPr>
          <p:cNvPr id="912" name="Google Shape;912;p59"/>
          <p:cNvSpPr/>
          <p:nvPr/>
        </p:nvSpPr>
        <p:spPr>
          <a:xfrm>
            <a:off x="8927168" y="1598886"/>
            <a:ext cx="2163762" cy="1065486"/>
          </a:xfrm>
          <a:prstGeom prst="rect">
            <a:avLst/>
          </a:prstGeom>
          <a:solidFill>
            <a:srgbClr val="00B0F0"/>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000"/>
              <a:buFont typeface="Arial"/>
              <a:buNone/>
            </a:pPr>
            <a:r>
              <a:rPr lang="en-US" sz="2000" b="1" i="0" u="none" strike="noStrike" cap="none">
                <a:solidFill>
                  <a:schemeClr val="lt1"/>
                </a:solidFill>
                <a:latin typeface="Arial"/>
                <a:ea typeface="Arial"/>
                <a:cs typeface="Arial"/>
                <a:sym typeface="Arial"/>
              </a:rPr>
              <a:t>Initiate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lt1"/>
              </a:buClr>
              <a:buSzPts val="2000"/>
              <a:buFont typeface="Arial"/>
              <a:buNone/>
            </a:pPr>
            <a:r>
              <a:rPr lang="en-US" sz="2000" b="1" i="0" u="none" strike="noStrike" cap="none">
                <a:solidFill>
                  <a:schemeClr val="lt1"/>
                </a:solidFill>
                <a:latin typeface="Arial"/>
                <a:ea typeface="Arial"/>
                <a:cs typeface="Arial"/>
                <a:sym typeface="Arial"/>
              </a:rPr>
              <a:t>Secondary Decon</a:t>
            </a:r>
            <a:endParaRPr sz="2000" b="1" i="0" u="none" strike="noStrike" cap="none">
              <a:solidFill>
                <a:schemeClr val="lt1"/>
              </a:solidFill>
              <a:latin typeface="Arial"/>
              <a:ea typeface="Arial"/>
              <a:cs typeface="Arial"/>
              <a:sym typeface="Arial"/>
            </a:endParaRPr>
          </a:p>
        </p:txBody>
      </p:sp>
      <p:sp>
        <p:nvSpPr>
          <p:cNvPr id="913" name="Google Shape;913;p59"/>
          <p:cNvSpPr/>
          <p:nvPr/>
        </p:nvSpPr>
        <p:spPr>
          <a:xfrm>
            <a:off x="9024005" y="3409950"/>
            <a:ext cx="1970087" cy="1028700"/>
          </a:xfrm>
          <a:prstGeom prst="rect">
            <a:avLst/>
          </a:prstGeom>
          <a:solidFill>
            <a:srgbClr val="00B0F0"/>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000"/>
              <a:buFont typeface="Arial"/>
              <a:buNone/>
            </a:pPr>
            <a:r>
              <a:rPr lang="en-US" sz="2000" b="1" i="0" u="none" strike="noStrike" cap="none">
                <a:solidFill>
                  <a:schemeClr val="lt1"/>
                </a:solidFill>
                <a:latin typeface="Arial"/>
                <a:ea typeface="Arial"/>
                <a:cs typeface="Arial"/>
                <a:sym typeface="Arial"/>
              </a:rPr>
              <a:t>Secondary</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lt1"/>
              </a:buClr>
              <a:buSzPts val="2000"/>
              <a:buFont typeface="Arial"/>
              <a:buNone/>
            </a:pPr>
            <a:r>
              <a:rPr lang="en-US" sz="2000" b="1" i="0" u="none" strike="noStrike" cap="none">
                <a:solidFill>
                  <a:schemeClr val="lt1"/>
                </a:solidFill>
                <a:latin typeface="Arial"/>
                <a:ea typeface="Arial"/>
                <a:cs typeface="Arial"/>
                <a:sym typeface="Arial"/>
              </a:rPr>
              <a:t>Triage</a:t>
            </a:r>
            <a:endParaRPr sz="2000" b="1" i="0" u="none" strike="noStrike" cap="none">
              <a:solidFill>
                <a:schemeClr val="lt1"/>
              </a:solidFill>
              <a:latin typeface="Arial"/>
              <a:ea typeface="Arial"/>
              <a:cs typeface="Arial"/>
              <a:sym typeface="Arial"/>
            </a:endParaRPr>
          </a:p>
        </p:txBody>
      </p:sp>
      <p:sp>
        <p:nvSpPr>
          <p:cNvPr id="914" name="Google Shape;914;p59"/>
          <p:cNvSpPr/>
          <p:nvPr/>
        </p:nvSpPr>
        <p:spPr>
          <a:xfrm>
            <a:off x="9096854" y="5372100"/>
            <a:ext cx="1970087" cy="990600"/>
          </a:xfrm>
          <a:prstGeom prst="rect">
            <a:avLst/>
          </a:prstGeom>
          <a:solidFill>
            <a:srgbClr val="00B0F0"/>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000"/>
              <a:buFont typeface="Arial"/>
              <a:buNone/>
            </a:pPr>
            <a:r>
              <a:rPr lang="en-US" sz="2000" b="1" i="0" u="none" strike="noStrike" cap="none">
                <a:solidFill>
                  <a:schemeClr val="lt1"/>
                </a:solidFill>
                <a:latin typeface="Arial"/>
                <a:ea typeface="Arial"/>
                <a:cs typeface="Arial"/>
                <a:sym typeface="Arial"/>
              </a:rPr>
              <a:t>Move to</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lt1"/>
              </a:buClr>
              <a:buSzPts val="2000"/>
              <a:buFont typeface="Arial"/>
              <a:buNone/>
            </a:pPr>
            <a:r>
              <a:rPr lang="en-US" sz="2000" b="1" i="0" u="none" strike="noStrike" cap="none">
                <a:solidFill>
                  <a:schemeClr val="lt1"/>
                </a:solidFill>
                <a:latin typeface="Arial"/>
                <a:ea typeface="Arial"/>
                <a:cs typeface="Arial"/>
                <a:sym typeface="Arial"/>
              </a:rPr>
              <a:t>Tx &amp; Transport</a:t>
            </a:r>
            <a:endParaRPr sz="2000" b="1" i="0" u="none" strike="noStrike" cap="none">
              <a:solidFill>
                <a:schemeClr val="lt1"/>
              </a:solidFill>
              <a:latin typeface="Arial"/>
              <a:ea typeface="Arial"/>
              <a:cs typeface="Arial"/>
              <a:sym typeface="Arial"/>
            </a:endParaRPr>
          </a:p>
        </p:txBody>
      </p:sp>
      <p:cxnSp>
        <p:nvCxnSpPr>
          <p:cNvPr id="915" name="Google Shape;915;p59"/>
          <p:cNvCxnSpPr/>
          <p:nvPr/>
        </p:nvCxnSpPr>
        <p:spPr>
          <a:xfrm>
            <a:off x="6848215" y="2705100"/>
            <a:ext cx="0" cy="762000"/>
          </a:xfrm>
          <a:prstGeom prst="straightConnector1">
            <a:avLst/>
          </a:prstGeom>
          <a:noFill/>
          <a:ln w="31750" cap="flat" cmpd="sng">
            <a:solidFill>
              <a:srgbClr val="FF0000"/>
            </a:solidFill>
            <a:prstDash val="solid"/>
            <a:round/>
            <a:headEnd type="none" w="sm" len="sm"/>
            <a:tailEnd type="triangle" w="med" len="med"/>
          </a:ln>
        </p:spPr>
      </p:cxnSp>
      <p:cxnSp>
        <p:nvCxnSpPr>
          <p:cNvPr id="916" name="Google Shape;916;p59"/>
          <p:cNvCxnSpPr/>
          <p:nvPr/>
        </p:nvCxnSpPr>
        <p:spPr>
          <a:xfrm>
            <a:off x="10041167" y="2647950"/>
            <a:ext cx="0" cy="762000"/>
          </a:xfrm>
          <a:prstGeom prst="straightConnector1">
            <a:avLst/>
          </a:prstGeom>
          <a:noFill/>
          <a:ln w="28575" cap="flat" cmpd="sng">
            <a:solidFill>
              <a:srgbClr val="FF0000"/>
            </a:solidFill>
            <a:prstDash val="solid"/>
            <a:round/>
            <a:headEnd type="none" w="sm" len="sm"/>
            <a:tailEnd type="triangle" w="med" len="med"/>
          </a:ln>
        </p:spPr>
      </p:cxnSp>
      <p:cxnSp>
        <p:nvCxnSpPr>
          <p:cNvPr id="917" name="Google Shape;917;p59"/>
          <p:cNvCxnSpPr/>
          <p:nvPr/>
        </p:nvCxnSpPr>
        <p:spPr>
          <a:xfrm>
            <a:off x="10054878" y="4533900"/>
            <a:ext cx="0" cy="762000"/>
          </a:xfrm>
          <a:prstGeom prst="straightConnector1">
            <a:avLst/>
          </a:prstGeom>
          <a:noFill/>
          <a:ln w="31750" cap="flat" cmpd="sng">
            <a:solidFill>
              <a:srgbClr val="FF0000"/>
            </a:solidFill>
            <a:prstDash val="solid"/>
            <a:round/>
            <a:headEnd type="none" w="sm" len="sm"/>
            <a:tailEnd type="triangle" w="med" len="med"/>
          </a:ln>
        </p:spPr>
      </p:cxnSp>
      <p:sp>
        <p:nvSpPr>
          <p:cNvPr id="918" name="Google Shape;918;p59"/>
          <p:cNvSpPr txBox="1"/>
          <p:nvPr/>
        </p:nvSpPr>
        <p:spPr>
          <a:xfrm>
            <a:off x="5913439" y="2743200"/>
            <a:ext cx="777875" cy="457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2400"/>
              <a:buFont typeface="Times"/>
              <a:buNone/>
            </a:pPr>
            <a:r>
              <a:rPr lang="en-US" sz="2400" b="1" i="0" u="none" strike="noStrike" cap="none">
                <a:solidFill>
                  <a:schemeClr val="lt1"/>
                </a:solidFill>
                <a:latin typeface="Times"/>
                <a:ea typeface="Times"/>
                <a:cs typeface="Times"/>
                <a:sym typeface="Times"/>
              </a:rPr>
              <a:t>YES</a:t>
            </a:r>
            <a:endParaRPr sz="2400" b="1" i="0" u="none" strike="noStrike" cap="none">
              <a:solidFill>
                <a:schemeClr val="lt1"/>
              </a:solidFill>
              <a:latin typeface="Times"/>
              <a:ea typeface="Times"/>
              <a:cs typeface="Times"/>
              <a:sym typeface="Times"/>
            </a:endParaRPr>
          </a:p>
        </p:txBody>
      </p:sp>
      <p:sp>
        <p:nvSpPr>
          <p:cNvPr id="919" name="Google Shape;919;p59"/>
          <p:cNvSpPr txBox="1"/>
          <p:nvPr/>
        </p:nvSpPr>
        <p:spPr>
          <a:xfrm>
            <a:off x="4620309" y="4692502"/>
            <a:ext cx="3044825" cy="457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2400"/>
              <a:buFont typeface="Times"/>
              <a:buNone/>
            </a:pPr>
            <a:r>
              <a:rPr lang="en-US" sz="2400" b="1" i="0" u="none" strike="noStrike" cap="none">
                <a:solidFill>
                  <a:schemeClr val="lt1"/>
                </a:solidFill>
                <a:latin typeface="Times"/>
                <a:ea typeface="Times"/>
                <a:cs typeface="Times"/>
                <a:sym typeface="Times"/>
              </a:rPr>
              <a:t>Symptomatic Tx PRN</a:t>
            </a:r>
            <a:endParaRPr sz="2400" b="1" i="0" u="none" strike="noStrike" cap="none">
              <a:solidFill>
                <a:schemeClr val="lt1"/>
              </a:solidFill>
              <a:latin typeface="Times"/>
              <a:ea typeface="Times"/>
              <a:cs typeface="Times"/>
              <a:sym typeface="Times"/>
            </a:endParaRPr>
          </a:p>
        </p:txBody>
      </p:sp>
      <p:sp>
        <p:nvSpPr>
          <p:cNvPr id="920" name="Google Shape;920;p59"/>
          <p:cNvSpPr/>
          <p:nvPr/>
        </p:nvSpPr>
        <p:spPr>
          <a:xfrm>
            <a:off x="5512335" y="1388022"/>
            <a:ext cx="350837" cy="381000"/>
          </a:xfrm>
          <a:prstGeom prst="ellipse">
            <a:avLst/>
          </a:prstGeom>
          <a:solidFill>
            <a:srgbClr val="A5A5A5"/>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2400"/>
              <a:buFont typeface="Times"/>
              <a:buNone/>
            </a:pPr>
            <a:r>
              <a:rPr lang="en-US" sz="2400" b="1" i="0" u="none" strike="noStrike" cap="none">
                <a:solidFill>
                  <a:schemeClr val="dk1"/>
                </a:solidFill>
                <a:latin typeface="Times"/>
                <a:ea typeface="Times"/>
                <a:cs typeface="Times"/>
                <a:sym typeface="Times"/>
              </a:rPr>
              <a:t>1</a:t>
            </a:r>
            <a:endParaRPr sz="2400" b="1" i="0" u="none" strike="noStrike" cap="none">
              <a:solidFill>
                <a:schemeClr val="dk1"/>
              </a:solidFill>
              <a:latin typeface="Times"/>
              <a:ea typeface="Times"/>
              <a:cs typeface="Times"/>
              <a:sym typeface="Times"/>
            </a:endParaRPr>
          </a:p>
        </p:txBody>
      </p:sp>
      <p:sp>
        <p:nvSpPr>
          <p:cNvPr id="921" name="Google Shape;921;p59"/>
          <p:cNvSpPr/>
          <p:nvPr/>
        </p:nvSpPr>
        <p:spPr>
          <a:xfrm>
            <a:off x="5534313" y="5117804"/>
            <a:ext cx="350837" cy="381000"/>
          </a:xfrm>
          <a:prstGeom prst="ellipse">
            <a:avLst/>
          </a:prstGeom>
          <a:solidFill>
            <a:srgbClr val="BFBFBF"/>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2400"/>
              <a:buFont typeface="Times"/>
              <a:buNone/>
            </a:pPr>
            <a:r>
              <a:rPr lang="en-US" sz="2400" b="1" i="0" u="none" strike="noStrike" cap="none">
                <a:solidFill>
                  <a:schemeClr val="dk1"/>
                </a:solidFill>
                <a:latin typeface="Times"/>
                <a:ea typeface="Times"/>
                <a:cs typeface="Times"/>
                <a:sym typeface="Times"/>
              </a:rPr>
              <a:t>3</a:t>
            </a:r>
            <a:endParaRPr sz="2400" b="1" i="0" u="none" strike="noStrike" cap="none">
              <a:solidFill>
                <a:schemeClr val="dk1"/>
              </a:solidFill>
              <a:latin typeface="Times"/>
              <a:ea typeface="Times"/>
              <a:cs typeface="Times"/>
              <a:sym typeface="Times"/>
            </a:endParaRPr>
          </a:p>
        </p:txBody>
      </p:sp>
      <p:sp>
        <p:nvSpPr>
          <p:cNvPr id="922" name="Google Shape;922;p59"/>
          <p:cNvSpPr/>
          <p:nvPr/>
        </p:nvSpPr>
        <p:spPr>
          <a:xfrm>
            <a:off x="8733207" y="1352550"/>
            <a:ext cx="350837" cy="381000"/>
          </a:xfrm>
          <a:prstGeom prst="ellipse">
            <a:avLst/>
          </a:prstGeom>
          <a:solidFill>
            <a:srgbClr val="BFBFBF"/>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2400"/>
              <a:buFont typeface="Times"/>
              <a:buNone/>
            </a:pPr>
            <a:r>
              <a:rPr lang="en-US" sz="2400" b="1" i="0" u="none" strike="noStrike" cap="none">
                <a:solidFill>
                  <a:schemeClr val="dk1"/>
                </a:solidFill>
                <a:latin typeface="Times"/>
                <a:ea typeface="Times"/>
                <a:cs typeface="Times"/>
                <a:sym typeface="Times"/>
              </a:rPr>
              <a:t>4</a:t>
            </a:r>
            <a:endParaRPr sz="2400" b="1" i="0" u="none" strike="noStrike" cap="none">
              <a:solidFill>
                <a:schemeClr val="dk1"/>
              </a:solidFill>
              <a:latin typeface="Times"/>
              <a:ea typeface="Times"/>
              <a:cs typeface="Times"/>
              <a:sym typeface="Times"/>
            </a:endParaRPr>
          </a:p>
        </p:txBody>
      </p:sp>
      <p:sp>
        <p:nvSpPr>
          <p:cNvPr id="923" name="Google Shape;923;p59"/>
          <p:cNvSpPr/>
          <p:nvPr/>
        </p:nvSpPr>
        <p:spPr>
          <a:xfrm>
            <a:off x="8775357" y="3219450"/>
            <a:ext cx="350837" cy="381000"/>
          </a:xfrm>
          <a:prstGeom prst="ellipse">
            <a:avLst/>
          </a:prstGeom>
          <a:solidFill>
            <a:srgbClr val="D8D8D8"/>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2400"/>
              <a:buFont typeface="Times"/>
              <a:buNone/>
            </a:pPr>
            <a:r>
              <a:rPr lang="en-US" sz="2400" b="1" i="0" u="none" strike="noStrike" cap="none">
                <a:solidFill>
                  <a:schemeClr val="dk1"/>
                </a:solidFill>
                <a:latin typeface="Times"/>
                <a:ea typeface="Times"/>
                <a:cs typeface="Times"/>
                <a:sym typeface="Times"/>
              </a:rPr>
              <a:t>5</a:t>
            </a:r>
            <a:endParaRPr sz="2400" b="1" i="0" u="none" strike="noStrike" cap="none">
              <a:solidFill>
                <a:schemeClr val="dk1"/>
              </a:solidFill>
              <a:latin typeface="Times"/>
              <a:ea typeface="Times"/>
              <a:cs typeface="Times"/>
              <a:sym typeface="Times"/>
            </a:endParaRPr>
          </a:p>
        </p:txBody>
      </p:sp>
      <p:sp>
        <p:nvSpPr>
          <p:cNvPr id="924" name="Google Shape;924;p59"/>
          <p:cNvSpPr/>
          <p:nvPr/>
        </p:nvSpPr>
        <p:spPr>
          <a:xfrm>
            <a:off x="8809488" y="5067300"/>
            <a:ext cx="350837" cy="381000"/>
          </a:xfrm>
          <a:prstGeom prst="ellipse">
            <a:avLst/>
          </a:prstGeom>
          <a:solidFill>
            <a:srgbClr val="D8D8D8"/>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2400"/>
              <a:buFont typeface="Times"/>
              <a:buNone/>
            </a:pPr>
            <a:r>
              <a:rPr lang="en-US" sz="2400" b="1" i="0" u="none" strike="noStrike" cap="none">
                <a:solidFill>
                  <a:schemeClr val="dk1"/>
                </a:solidFill>
                <a:latin typeface="Times"/>
                <a:ea typeface="Times"/>
                <a:cs typeface="Times"/>
                <a:sym typeface="Times"/>
              </a:rPr>
              <a:t>6</a:t>
            </a:r>
            <a:endParaRPr sz="2400" b="1" i="0" u="none" strike="noStrike" cap="none">
              <a:solidFill>
                <a:schemeClr val="dk1"/>
              </a:solidFill>
              <a:latin typeface="Times"/>
              <a:ea typeface="Times"/>
              <a:cs typeface="Times"/>
              <a:sym typeface="Times"/>
            </a:endParaRPr>
          </a:p>
        </p:txBody>
      </p:sp>
      <p:sp>
        <p:nvSpPr>
          <p:cNvPr id="925" name="Google Shape;925;p59"/>
          <p:cNvSpPr/>
          <p:nvPr/>
        </p:nvSpPr>
        <p:spPr>
          <a:xfrm>
            <a:off x="5562602" y="3178692"/>
            <a:ext cx="350837" cy="381000"/>
          </a:xfrm>
          <a:prstGeom prst="ellipse">
            <a:avLst/>
          </a:prstGeom>
          <a:solidFill>
            <a:srgbClr val="BFBFBF"/>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2400"/>
              <a:buFont typeface="Times"/>
              <a:buNone/>
            </a:pPr>
            <a:r>
              <a:rPr lang="en-US" sz="2400" b="1" i="0" u="none" strike="noStrike" cap="none">
                <a:solidFill>
                  <a:schemeClr val="dk1"/>
                </a:solidFill>
                <a:latin typeface="Times"/>
                <a:ea typeface="Times"/>
                <a:cs typeface="Times"/>
                <a:sym typeface="Times"/>
              </a:rPr>
              <a:t>2</a:t>
            </a:r>
            <a:endParaRPr sz="2400" b="1" i="0" u="none" strike="noStrike" cap="none">
              <a:solidFill>
                <a:schemeClr val="dk1"/>
              </a:solidFill>
              <a:latin typeface="Times"/>
              <a:ea typeface="Times"/>
              <a:cs typeface="Times"/>
              <a:sym typeface="Times"/>
            </a:endParaRPr>
          </a:p>
        </p:txBody>
      </p:sp>
      <p:cxnSp>
        <p:nvCxnSpPr>
          <p:cNvPr id="926" name="Google Shape;926;p59"/>
          <p:cNvCxnSpPr>
            <a:stCxn id="911" idx="3"/>
            <a:endCxn id="912" idx="1"/>
          </p:cNvCxnSpPr>
          <p:nvPr/>
        </p:nvCxnSpPr>
        <p:spPr>
          <a:xfrm rot="10800000" flipH="1">
            <a:off x="8038020" y="2131500"/>
            <a:ext cx="889200" cy="3735900"/>
          </a:xfrm>
          <a:prstGeom prst="bentConnector3">
            <a:avLst>
              <a:gd name="adj1" fmla="val 49997"/>
            </a:avLst>
          </a:prstGeom>
          <a:noFill/>
          <a:ln w="25400" cap="flat" cmpd="sng">
            <a:solidFill>
              <a:srgbClr val="FF0000"/>
            </a:solidFill>
            <a:prstDash val="solid"/>
            <a:miter lim="800000"/>
            <a:headEnd type="none" w="sm" len="sm"/>
            <a:tailEnd type="triangle" w="med" len="med"/>
          </a:ln>
        </p:spPr>
      </p:cxnSp>
      <p:pic>
        <p:nvPicPr>
          <p:cNvPr id="927" name="Google Shape;927;p59"/>
          <p:cNvPicPr preferRelativeResize="0"/>
          <p:nvPr/>
        </p:nvPicPr>
        <p:blipFill rotWithShape="1">
          <a:blip r:embed="rId3">
            <a:alphaModFix/>
          </a:blip>
          <a:srcRect/>
          <a:stretch/>
        </p:blipFill>
        <p:spPr>
          <a:xfrm>
            <a:off x="590127" y="1914440"/>
            <a:ext cx="4296355" cy="3290503"/>
          </a:xfrm>
          <a:prstGeom prst="rect">
            <a:avLst/>
          </a:prstGeom>
          <a:noFill/>
          <a:ln>
            <a:noFill/>
          </a:ln>
        </p:spPr>
      </p:pic>
      <p:cxnSp>
        <p:nvCxnSpPr>
          <p:cNvPr id="928" name="Google Shape;928;p59"/>
          <p:cNvCxnSpPr/>
          <p:nvPr/>
        </p:nvCxnSpPr>
        <p:spPr>
          <a:xfrm>
            <a:off x="6848215" y="4572000"/>
            <a:ext cx="0" cy="762000"/>
          </a:xfrm>
          <a:prstGeom prst="straightConnector1">
            <a:avLst/>
          </a:prstGeom>
          <a:noFill/>
          <a:ln w="31750" cap="flat" cmpd="sng">
            <a:solidFill>
              <a:srgbClr val="FF0000"/>
            </a:solidFill>
            <a:prstDash val="solid"/>
            <a:round/>
            <a:headEnd type="none" w="sm" len="sm"/>
            <a:tailEnd type="triangle" w="med" len="med"/>
          </a:ln>
        </p:spPr>
      </p:cxn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938"/>
        <p:cNvGrpSpPr/>
        <p:nvPr/>
      </p:nvGrpSpPr>
      <p:grpSpPr>
        <a:xfrm>
          <a:off x="0" y="0"/>
          <a:ext cx="0" cy="0"/>
          <a:chOff x="0" y="0"/>
          <a:chExt cx="0" cy="0"/>
        </a:xfrm>
      </p:grpSpPr>
      <p:sp>
        <p:nvSpPr>
          <p:cNvPr id="939" name="Google Shape;939;p60"/>
          <p:cNvSpPr txBox="1">
            <a:spLocks noGrp="1"/>
          </p:cNvSpPr>
          <p:nvPr>
            <p:ph type="title"/>
          </p:nvPr>
        </p:nvSpPr>
        <p:spPr>
          <a:xfrm>
            <a:off x="953813" y="211708"/>
            <a:ext cx="10515600" cy="1037545"/>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000"/>
              <a:buFont typeface="Arial"/>
              <a:buNone/>
            </a:pPr>
            <a:r>
              <a:rPr lang="en-US" sz="4000"/>
              <a:t>SUMMARY</a:t>
            </a:r>
            <a:endParaRPr/>
          </a:p>
        </p:txBody>
      </p:sp>
      <p:grpSp>
        <p:nvGrpSpPr>
          <p:cNvPr id="940" name="Google Shape;940;p60"/>
          <p:cNvGrpSpPr/>
          <p:nvPr/>
        </p:nvGrpSpPr>
        <p:grpSpPr>
          <a:xfrm>
            <a:off x="953813" y="1287970"/>
            <a:ext cx="10399988" cy="4024801"/>
            <a:chOff x="0" y="38717"/>
            <a:chExt cx="10399988" cy="4024801"/>
          </a:xfrm>
        </p:grpSpPr>
        <p:sp>
          <p:nvSpPr>
            <p:cNvPr id="941" name="Google Shape;941;p60"/>
            <p:cNvSpPr/>
            <p:nvPr/>
          </p:nvSpPr>
          <p:spPr>
            <a:xfrm>
              <a:off x="0" y="38717"/>
              <a:ext cx="10399988" cy="608400"/>
            </a:xfrm>
            <a:prstGeom prst="roundRect">
              <a:avLst>
                <a:gd name="adj" fmla="val 16667"/>
              </a:avLst>
            </a:prstGeom>
            <a:solidFill>
              <a:srgbClr val="056A7D"/>
            </a:solid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2" name="Google Shape;942;p60"/>
            <p:cNvSpPr txBox="1"/>
            <p:nvPr/>
          </p:nvSpPr>
          <p:spPr>
            <a:xfrm>
              <a:off x="29700" y="68417"/>
              <a:ext cx="10340588" cy="549000"/>
            </a:xfrm>
            <a:prstGeom prst="rect">
              <a:avLst/>
            </a:prstGeom>
            <a:noFill/>
            <a:ln>
              <a:noFill/>
            </a:ln>
          </p:spPr>
          <p:txBody>
            <a:bodyPr spcFirstLastPara="1" wrap="square" lIns="99050" tIns="99050" rIns="99050" bIns="99050" anchor="ctr" anchorCtr="0">
              <a:noAutofit/>
            </a:bodyPr>
            <a:lstStyle/>
            <a:p>
              <a:pPr marL="0" marR="0" lvl="0" indent="0" algn="l" rtl="0">
                <a:lnSpc>
                  <a:spcPct val="90000"/>
                </a:lnSpc>
                <a:spcBef>
                  <a:spcPts val="0"/>
                </a:spcBef>
                <a:spcAft>
                  <a:spcPts val="0"/>
                </a:spcAft>
                <a:buClr>
                  <a:schemeClr val="lt1"/>
                </a:buClr>
                <a:buSzPts val="2600"/>
                <a:buFont typeface="Arial"/>
                <a:buNone/>
              </a:pPr>
              <a:r>
                <a:rPr lang="en-US" sz="2600" b="1" i="0" u="none" strike="noStrike" cap="none">
                  <a:solidFill>
                    <a:schemeClr val="lt1"/>
                  </a:solidFill>
                  <a:latin typeface="Arial"/>
                  <a:ea typeface="Arial"/>
                  <a:cs typeface="Arial"/>
                  <a:sym typeface="Arial"/>
                </a:rPr>
                <a:t>Disaster preparedness through planning at all levels </a:t>
              </a:r>
              <a:endParaRPr sz="2600" b="0" i="0" u="none" strike="noStrike" cap="none">
                <a:solidFill>
                  <a:schemeClr val="lt1"/>
                </a:solidFill>
                <a:latin typeface="Arial"/>
                <a:ea typeface="Arial"/>
                <a:cs typeface="Arial"/>
                <a:sym typeface="Arial"/>
              </a:endParaRPr>
            </a:p>
          </p:txBody>
        </p:sp>
        <p:sp>
          <p:nvSpPr>
            <p:cNvPr id="943" name="Google Shape;943;p60"/>
            <p:cNvSpPr/>
            <p:nvPr/>
          </p:nvSpPr>
          <p:spPr>
            <a:xfrm>
              <a:off x="0" y="721997"/>
              <a:ext cx="10399988" cy="608400"/>
            </a:xfrm>
            <a:prstGeom prst="roundRect">
              <a:avLst>
                <a:gd name="adj" fmla="val 16667"/>
              </a:avLst>
            </a:prstGeom>
            <a:solidFill>
              <a:srgbClr val="1FD8F9"/>
            </a:solid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4" name="Google Shape;944;p60"/>
            <p:cNvSpPr txBox="1"/>
            <p:nvPr/>
          </p:nvSpPr>
          <p:spPr>
            <a:xfrm>
              <a:off x="29700" y="751697"/>
              <a:ext cx="10340588" cy="549000"/>
            </a:xfrm>
            <a:prstGeom prst="rect">
              <a:avLst/>
            </a:prstGeom>
            <a:noFill/>
            <a:ln>
              <a:noFill/>
            </a:ln>
          </p:spPr>
          <p:txBody>
            <a:bodyPr spcFirstLastPara="1" wrap="square" lIns="99050" tIns="99050" rIns="99050" bIns="99050" anchor="ctr" anchorCtr="0">
              <a:noAutofit/>
            </a:bodyPr>
            <a:lstStyle/>
            <a:p>
              <a:pPr marL="0" marR="0" lvl="0" indent="0" algn="l" rtl="0">
                <a:lnSpc>
                  <a:spcPct val="90000"/>
                </a:lnSpc>
                <a:spcBef>
                  <a:spcPts val="0"/>
                </a:spcBef>
                <a:spcAft>
                  <a:spcPts val="0"/>
                </a:spcAft>
                <a:buClr>
                  <a:srgbClr val="151516"/>
                </a:buClr>
                <a:buSzPts val="2600"/>
                <a:buFont typeface="Arial"/>
                <a:buNone/>
              </a:pPr>
              <a:r>
                <a:rPr lang="en-US" sz="2600" b="1" i="0" u="none" strike="noStrike" cap="none">
                  <a:solidFill>
                    <a:srgbClr val="151516"/>
                  </a:solidFill>
                  <a:latin typeface="Arial"/>
                  <a:ea typeface="Arial"/>
                  <a:cs typeface="Arial"/>
                  <a:sym typeface="Arial"/>
                </a:rPr>
                <a:t>Accomplish the greatest good for the greatest number</a:t>
              </a:r>
              <a:endParaRPr sz="2600" b="0" i="0" u="none" strike="noStrike" cap="none">
                <a:solidFill>
                  <a:srgbClr val="151516"/>
                </a:solidFill>
                <a:latin typeface="Arial"/>
                <a:ea typeface="Arial"/>
                <a:cs typeface="Arial"/>
                <a:sym typeface="Arial"/>
              </a:endParaRPr>
            </a:p>
          </p:txBody>
        </p:sp>
        <p:sp>
          <p:nvSpPr>
            <p:cNvPr id="945" name="Google Shape;945;p60"/>
            <p:cNvSpPr/>
            <p:nvPr/>
          </p:nvSpPr>
          <p:spPr>
            <a:xfrm>
              <a:off x="0" y="1405277"/>
              <a:ext cx="10399988" cy="608400"/>
            </a:xfrm>
            <a:prstGeom prst="roundRect">
              <a:avLst>
                <a:gd name="adj" fmla="val 16667"/>
              </a:avLst>
            </a:prstGeom>
            <a:solidFill>
              <a:srgbClr val="FFC000"/>
            </a:solid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6" name="Google Shape;946;p60"/>
            <p:cNvSpPr txBox="1"/>
            <p:nvPr/>
          </p:nvSpPr>
          <p:spPr>
            <a:xfrm>
              <a:off x="29700" y="1434977"/>
              <a:ext cx="10340588" cy="549000"/>
            </a:xfrm>
            <a:prstGeom prst="rect">
              <a:avLst/>
            </a:prstGeom>
            <a:noFill/>
            <a:ln>
              <a:noFill/>
            </a:ln>
          </p:spPr>
          <p:txBody>
            <a:bodyPr spcFirstLastPara="1" wrap="square" lIns="99050" tIns="99050" rIns="99050" bIns="99050" anchor="ctr" anchorCtr="0">
              <a:noAutofit/>
            </a:bodyPr>
            <a:lstStyle/>
            <a:p>
              <a:pPr marL="0" marR="0" lvl="0" indent="0" algn="l" rtl="0">
                <a:lnSpc>
                  <a:spcPct val="90000"/>
                </a:lnSpc>
                <a:spcBef>
                  <a:spcPts val="0"/>
                </a:spcBef>
                <a:spcAft>
                  <a:spcPts val="0"/>
                </a:spcAft>
                <a:buClr>
                  <a:srgbClr val="151516"/>
                </a:buClr>
                <a:buSzPts val="2600"/>
                <a:buFont typeface="Arial"/>
                <a:buNone/>
              </a:pPr>
              <a:r>
                <a:rPr lang="en-US" sz="2600" b="1" i="0" u="none" strike="noStrike" cap="none">
                  <a:solidFill>
                    <a:srgbClr val="151516"/>
                  </a:solidFill>
                  <a:latin typeface="Arial"/>
                  <a:ea typeface="Arial"/>
                  <a:cs typeface="Arial"/>
                  <a:sym typeface="Arial"/>
                </a:rPr>
                <a:t>Triage: simplified sorting of casualties &amp; to prioritize treatment</a:t>
              </a:r>
              <a:endParaRPr sz="2600" b="0" i="0" u="none" strike="noStrike" cap="none">
                <a:solidFill>
                  <a:srgbClr val="151516"/>
                </a:solidFill>
                <a:latin typeface="Arial"/>
                <a:ea typeface="Arial"/>
                <a:cs typeface="Arial"/>
                <a:sym typeface="Arial"/>
              </a:endParaRPr>
            </a:p>
          </p:txBody>
        </p:sp>
        <p:sp>
          <p:nvSpPr>
            <p:cNvPr id="947" name="Google Shape;947;p60"/>
            <p:cNvSpPr/>
            <p:nvPr/>
          </p:nvSpPr>
          <p:spPr>
            <a:xfrm>
              <a:off x="0" y="2088558"/>
              <a:ext cx="10399988" cy="608400"/>
            </a:xfrm>
            <a:prstGeom prst="roundRect">
              <a:avLst>
                <a:gd name="adj" fmla="val 16667"/>
              </a:avLst>
            </a:prstGeom>
            <a:solidFill>
              <a:srgbClr val="00B0F0"/>
            </a:solid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8" name="Google Shape;948;p60"/>
            <p:cNvSpPr txBox="1"/>
            <p:nvPr/>
          </p:nvSpPr>
          <p:spPr>
            <a:xfrm>
              <a:off x="29700" y="2118258"/>
              <a:ext cx="10340588" cy="549000"/>
            </a:xfrm>
            <a:prstGeom prst="rect">
              <a:avLst/>
            </a:prstGeom>
            <a:noFill/>
            <a:ln>
              <a:noFill/>
            </a:ln>
          </p:spPr>
          <p:txBody>
            <a:bodyPr spcFirstLastPara="1" wrap="square" lIns="99050" tIns="99050" rIns="99050" bIns="99050" anchor="ctr" anchorCtr="0">
              <a:noAutofit/>
            </a:bodyPr>
            <a:lstStyle/>
            <a:p>
              <a:pPr marL="0" marR="0" lvl="0" indent="0" algn="l" rtl="0">
                <a:lnSpc>
                  <a:spcPct val="90000"/>
                </a:lnSpc>
                <a:spcBef>
                  <a:spcPts val="0"/>
                </a:spcBef>
                <a:spcAft>
                  <a:spcPts val="0"/>
                </a:spcAft>
                <a:buClr>
                  <a:srgbClr val="151516"/>
                </a:buClr>
                <a:buSzPts val="2600"/>
                <a:buFont typeface="Arial"/>
                <a:buNone/>
              </a:pPr>
              <a:r>
                <a:rPr lang="en-US" sz="2600" b="1" i="0" u="none" strike="noStrike" cap="none">
                  <a:solidFill>
                    <a:srgbClr val="151516"/>
                  </a:solidFill>
                  <a:latin typeface="Arial"/>
                  <a:ea typeface="Arial"/>
                  <a:cs typeface="Arial"/>
                  <a:sym typeface="Arial"/>
                </a:rPr>
                <a:t>Triage is a continuous process</a:t>
              </a:r>
              <a:endParaRPr sz="2600" b="0" i="0" u="none" strike="noStrike" cap="none">
                <a:solidFill>
                  <a:srgbClr val="151516"/>
                </a:solidFill>
                <a:latin typeface="Arial"/>
                <a:ea typeface="Arial"/>
                <a:cs typeface="Arial"/>
                <a:sym typeface="Arial"/>
              </a:endParaRPr>
            </a:p>
          </p:txBody>
        </p:sp>
        <p:sp>
          <p:nvSpPr>
            <p:cNvPr id="949" name="Google Shape;949;p60"/>
            <p:cNvSpPr/>
            <p:nvPr/>
          </p:nvSpPr>
          <p:spPr>
            <a:xfrm>
              <a:off x="0" y="2771837"/>
              <a:ext cx="10399988" cy="608400"/>
            </a:xfrm>
            <a:prstGeom prst="roundRect">
              <a:avLst>
                <a:gd name="adj" fmla="val 16667"/>
              </a:avLst>
            </a:prstGeom>
            <a:solidFill>
              <a:srgbClr val="FFFF00"/>
            </a:solid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0" name="Google Shape;950;p60"/>
            <p:cNvSpPr txBox="1"/>
            <p:nvPr/>
          </p:nvSpPr>
          <p:spPr>
            <a:xfrm>
              <a:off x="29700" y="2801537"/>
              <a:ext cx="10340588" cy="549000"/>
            </a:xfrm>
            <a:prstGeom prst="rect">
              <a:avLst/>
            </a:prstGeom>
            <a:noFill/>
            <a:ln>
              <a:noFill/>
            </a:ln>
          </p:spPr>
          <p:txBody>
            <a:bodyPr spcFirstLastPara="1" wrap="square" lIns="99050" tIns="99050" rIns="99050" bIns="99050" anchor="ctr" anchorCtr="0">
              <a:noAutofit/>
            </a:bodyPr>
            <a:lstStyle/>
            <a:p>
              <a:pPr marL="0" marR="0" lvl="0" indent="0" algn="l" rtl="0">
                <a:lnSpc>
                  <a:spcPct val="90000"/>
                </a:lnSpc>
                <a:spcBef>
                  <a:spcPts val="0"/>
                </a:spcBef>
                <a:spcAft>
                  <a:spcPts val="0"/>
                </a:spcAft>
                <a:buClr>
                  <a:srgbClr val="151516"/>
                </a:buClr>
                <a:buSzPts val="2600"/>
                <a:buFont typeface="Arial"/>
                <a:buNone/>
              </a:pPr>
              <a:r>
                <a:rPr lang="en-US" sz="2600" b="1" i="0" u="none" strike="noStrike" cap="none">
                  <a:solidFill>
                    <a:srgbClr val="151516"/>
                  </a:solidFill>
                  <a:latin typeface="Arial"/>
                  <a:ea typeface="Arial"/>
                  <a:cs typeface="Arial"/>
                  <a:sym typeface="Arial"/>
                </a:rPr>
                <a:t>Special considerations for children</a:t>
              </a:r>
              <a:endParaRPr sz="2600" b="0" i="0" u="none" strike="noStrike" cap="none">
                <a:solidFill>
                  <a:srgbClr val="151516"/>
                </a:solidFill>
                <a:latin typeface="Arial"/>
                <a:ea typeface="Arial"/>
                <a:cs typeface="Arial"/>
                <a:sym typeface="Arial"/>
              </a:endParaRPr>
            </a:p>
          </p:txBody>
        </p:sp>
        <p:sp>
          <p:nvSpPr>
            <p:cNvPr id="951" name="Google Shape;951;p60"/>
            <p:cNvSpPr/>
            <p:nvPr/>
          </p:nvSpPr>
          <p:spPr>
            <a:xfrm>
              <a:off x="0" y="3455118"/>
              <a:ext cx="10399988" cy="608400"/>
            </a:xfrm>
            <a:prstGeom prst="roundRect">
              <a:avLst>
                <a:gd name="adj" fmla="val 16667"/>
              </a:avLst>
            </a:prstGeom>
            <a:solidFill>
              <a:srgbClr val="00B050"/>
            </a:solid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2" name="Google Shape;952;p60"/>
            <p:cNvSpPr txBox="1"/>
            <p:nvPr/>
          </p:nvSpPr>
          <p:spPr>
            <a:xfrm>
              <a:off x="29700" y="3484818"/>
              <a:ext cx="10340588" cy="549000"/>
            </a:xfrm>
            <a:prstGeom prst="rect">
              <a:avLst/>
            </a:prstGeom>
            <a:noFill/>
            <a:ln>
              <a:noFill/>
            </a:ln>
          </p:spPr>
          <p:txBody>
            <a:bodyPr spcFirstLastPara="1" wrap="square" lIns="99050" tIns="99050" rIns="99050" bIns="99050" anchor="ctr" anchorCtr="0">
              <a:noAutofit/>
            </a:bodyPr>
            <a:lstStyle/>
            <a:p>
              <a:pPr marL="0" marR="0" lvl="0" indent="0" algn="l" rtl="0">
                <a:lnSpc>
                  <a:spcPct val="90000"/>
                </a:lnSpc>
                <a:spcBef>
                  <a:spcPts val="0"/>
                </a:spcBef>
                <a:spcAft>
                  <a:spcPts val="0"/>
                </a:spcAft>
                <a:buClr>
                  <a:schemeClr val="lt1"/>
                </a:buClr>
                <a:buSzPts val="2600"/>
                <a:buFont typeface="Arial"/>
                <a:buNone/>
              </a:pPr>
              <a:r>
                <a:rPr lang="en-US" sz="2600" b="1" i="0" u="none" strike="noStrike" cap="none">
                  <a:solidFill>
                    <a:schemeClr val="lt1"/>
                  </a:solidFill>
                  <a:latin typeface="Arial"/>
                  <a:ea typeface="Arial"/>
                  <a:cs typeface="Arial"/>
                  <a:sym typeface="Aria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
                    </a:ext>
                  </a:extLst>
                </a:rPr>
                <a:t>Documentation!!</a:t>
              </a:r>
              <a:endParaRPr sz="2600" b="0" i="0" u="none" strike="noStrike" cap="none">
                <a:solidFill>
                  <a:schemeClr val="lt1"/>
                </a:solidFill>
                <a:latin typeface="Arial"/>
                <a:ea typeface="Arial"/>
                <a:cs typeface="Arial"/>
                <a:sym typeface="Arial"/>
              </a:endParaRPr>
            </a:p>
          </p:txBody>
        </p:sp>
      </p:grpSp>
      <p:pic>
        <p:nvPicPr>
          <p:cNvPr id="953" name="Google Shape;953;p60" descr="A blue sign with white text&#10;&#10;Description automatically generated with medium confidence"/>
          <p:cNvPicPr preferRelativeResize="0"/>
          <p:nvPr/>
        </p:nvPicPr>
        <p:blipFill rotWithShape="1">
          <a:blip r:embed="rId3">
            <a:alphaModFix/>
          </a:blip>
          <a:srcRect/>
          <a:stretch/>
        </p:blipFill>
        <p:spPr>
          <a:xfrm>
            <a:off x="374766" y="5969114"/>
            <a:ext cx="1520852" cy="643864"/>
          </a:xfrm>
          <a:prstGeom prst="rect">
            <a:avLst/>
          </a:prstGeom>
          <a:noFill/>
          <a:ln>
            <a:noFill/>
          </a:ln>
        </p:spPr>
      </p:pic>
      <p:pic>
        <p:nvPicPr>
          <p:cNvPr id="954" name="Google Shape;954;p60" descr="Graphical user interface, text, application, chat or text message&#10;&#10;Description automatically generated"/>
          <p:cNvPicPr preferRelativeResize="0"/>
          <p:nvPr/>
        </p:nvPicPr>
        <p:blipFill rotWithShape="1">
          <a:blip r:embed="rId4">
            <a:alphaModFix/>
          </a:blip>
          <a:srcRect/>
          <a:stretch/>
        </p:blipFill>
        <p:spPr>
          <a:xfrm>
            <a:off x="2094564" y="5828934"/>
            <a:ext cx="873490" cy="924223"/>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6"/>
          <p:cNvSpPr txBox="1">
            <a:spLocks noGrp="1"/>
          </p:cNvSpPr>
          <p:nvPr>
            <p:ph type="title"/>
          </p:nvPr>
        </p:nvSpPr>
        <p:spPr>
          <a:xfrm>
            <a:off x="554421" y="411406"/>
            <a:ext cx="10515600" cy="103754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2060"/>
              </a:buClr>
              <a:buSzPts val="4000"/>
              <a:buFont typeface="Arial"/>
              <a:buNone/>
            </a:pPr>
            <a:r>
              <a:rPr lang="en-US" sz="4000">
                <a:solidFill>
                  <a:srgbClr val="002060"/>
                </a:solidFill>
              </a:rPr>
              <a:t>OBJECTIVES</a:t>
            </a:r>
            <a:endParaRPr/>
          </a:p>
        </p:txBody>
      </p:sp>
      <p:sp>
        <p:nvSpPr>
          <p:cNvPr id="98" name="Google Shape;98;p6"/>
          <p:cNvSpPr txBox="1">
            <a:spLocks noGrp="1"/>
          </p:cNvSpPr>
          <p:nvPr>
            <p:ph type="body" idx="1"/>
          </p:nvPr>
        </p:nvSpPr>
        <p:spPr>
          <a:xfrm>
            <a:off x="1981199" y="1606606"/>
            <a:ext cx="9212317" cy="4530725"/>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rgbClr val="151516"/>
              </a:buClr>
              <a:buSzPts val="2800"/>
              <a:buChar char="•"/>
            </a:pPr>
            <a:r>
              <a:rPr lang="en-US">
                <a:solidFill>
                  <a:srgbClr val="151516"/>
                </a:solidFill>
              </a:rPr>
              <a:t>Discuss the components of disaster planning</a:t>
            </a:r>
            <a:endParaRPr/>
          </a:p>
          <a:p>
            <a:pPr marL="228600" lvl="0" indent="-228600" algn="l" rtl="0">
              <a:lnSpc>
                <a:spcPct val="90000"/>
              </a:lnSpc>
              <a:spcBef>
                <a:spcPts val="1000"/>
              </a:spcBef>
              <a:spcAft>
                <a:spcPts val="0"/>
              </a:spcAft>
              <a:buClr>
                <a:srgbClr val="151516"/>
              </a:buClr>
              <a:buSzPts val="2800"/>
              <a:buChar char="•"/>
            </a:pPr>
            <a:r>
              <a:rPr lang="en-US">
                <a:solidFill>
                  <a:srgbClr val="151516"/>
                </a:solidFill>
              </a:rPr>
              <a:t>Review the levels of planning</a:t>
            </a:r>
            <a:endParaRPr/>
          </a:p>
          <a:p>
            <a:pPr marL="228600" lvl="0" indent="-228600" algn="l" rtl="0">
              <a:lnSpc>
                <a:spcPct val="90000"/>
              </a:lnSpc>
              <a:spcBef>
                <a:spcPts val="1000"/>
              </a:spcBef>
              <a:spcAft>
                <a:spcPts val="0"/>
              </a:spcAft>
              <a:buClr>
                <a:srgbClr val="151516"/>
              </a:buClr>
              <a:buSzPts val="2800"/>
              <a:buChar char="•"/>
            </a:pPr>
            <a:r>
              <a:rPr lang="en-US">
                <a:solidFill>
                  <a:srgbClr val="151516"/>
                </a:solidFill>
              </a:rPr>
              <a:t>Discuss the emergency response and organization needed for mass casualty incidents (MCI)</a:t>
            </a:r>
            <a:endParaRPr/>
          </a:p>
          <a:p>
            <a:pPr marL="228600" lvl="0" indent="-228600" algn="l" rtl="0">
              <a:lnSpc>
                <a:spcPct val="90000"/>
              </a:lnSpc>
              <a:spcBef>
                <a:spcPts val="1000"/>
              </a:spcBef>
              <a:spcAft>
                <a:spcPts val="0"/>
              </a:spcAft>
              <a:buClr>
                <a:srgbClr val="151516"/>
              </a:buClr>
              <a:buSzPts val="2800"/>
              <a:buChar char="•"/>
            </a:pPr>
            <a:r>
              <a:rPr lang="en-US">
                <a:solidFill>
                  <a:srgbClr val="151516"/>
                </a:solidFill>
              </a:rPr>
              <a:t>Learn about START and jumpSTART triage algorithms</a:t>
            </a:r>
            <a:endParaRPr/>
          </a:p>
          <a:p>
            <a:pPr marL="228600" lvl="0" indent="-228600" algn="l" rtl="0">
              <a:lnSpc>
                <a:spcPct val="90000"/>
              </a:lnSpc>
              <a:spcBef>
                <a:spcPts val="1000"/>
              </a:spcBef>
              <a:spcAft>
                <a:spcPts val="0"/>
              </a:spcAft>
              <a:buClr>
                <a:srgbClr val="151516"/>
              </a:buClr>
              <a:buSzPts val="2800"/>
              <a:buChar char="•"/>
            </a:pPr>
            <a:r>
              <a:rPr lang="en-US">
                <a:solidFill>
                  <a:srgbClr val="151516"/>
                </a:solidFill>
              </a:rPr>
              <a:t>Understand basic hospital response in MCI</a:t>
            </a:r>
            <a:endParaRPr/>
          </a:p>
          <a:p>
            <a:pPr marL="228600" lvl="0" indent="-228600" algn="l" rtl="0">
              <a:lnSpc>
                <a:spcPct val="90000"/>
              </a:lnSpc>
              <a:spcBef>
                <a:spcPts val="1000"/>
              </a:spcBef>
              <a:spcAft>
                <a:spcPts val="0"/>
              </a:spcAft>
              <a:buClr>
                <a:schemeClr val="dk1"/>
              </a:buClr>
              <a:buSzPts val="2800"/>
              <a:buFont typeface="Arial"/>
              <a:buNone/>
            </a:pPr>
            <a:endParaRPr/>
          </a:p>
          <a:p>
            <a:pPr marL="228600" lvl="0" indent="-50800" algn="l" rtl="0">
              <a:lnSpc>
                <a:spcPct val="90000"/>
              </a:lnSpc>
              <a:spcBef>
                <a:spcPts val="1000"/>
              </a:spcBef>
              <a:spcAft>
                <a:spcPts val="0"/>
              </a:spcAft>
              <a:buClr>
                <a:schemeClr val="dk1"/>
              </a:buClr>
              <a:buSzPts val="2800"/>
              <a:buNone/>
            </a:pPr>
            <a:endParaRPr/>
          </a:p>
          <a:p>
            <a:pPr marL="228600" lvl="0" indent="-50800" algn="l" rtl="0">
              <a:lnSpc>
                <a:spcPct val="90000"/>
              </a:lnSpc>
              <a:spcBef>
                <a:spcPts val="1000"/>
              </a:spcBef>
              <a:spcAft>
                <a:spcPts val="0"/>
              </a:spcAft>
              <a:buClr>
                <a:schemeClr val="dk1"/>
              </a:buClr>
              <a:buSzPts val="2800"/>
              <a:buNone/>
            </a:pPr>
            <a:endParaRPr/>
          </a:p>
          <a:p>
            <a:pPr marL="228600" lvl="0" indent="-50800" algn="l" rtl="0">
              <a:lnSpc>
                <a:spcPct val="90000"/>
              </a:lnSpc>
              <a:spcBef>
                <a:spcPts val="1000"/>
              </a:spcBef>
              <a:spcAft>
                <a:spcPts val="0"/>
              </a:spcAft>
              <a:buClr>
                <a:schemeClr val="dk1"/>
              </a:buClr>
              <a:buSzPts val="2800"/>
              <a:buNone/>
            </a:pPr>
            <a:endParaRPr/>
          </a:p>
        </p:txBody>
      </p:sp>
      <p:pic>
        <p:nvPicPr>
          <p:cNvPr id="99" name="Google Shape;99;p6" descr="A blue sign with white text&#10;&#10;Description automatically generated with medium confidence"/>
          <p:cNvPicPr preferRelativeResize="0"/>
          <p:nvPr/>
        </p:nvPicPr>
        <p:blipFill rotWithShape="1">
          <a:blip r:embed="rId3">
            <a:alphaModFix/>
          </a:blip>
          <a:srcRect/>
          <a:stretch/>
        </p:blipFill>
        <p:spPr>
          <a:xfrm>
            <a:off x="374766" y="5969114"/>
            <a:ext cx="1520852" cy="643864"/>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958"/>
        <p:cNvGrpSpPr/>
        <p:nvPr/>
      </p:nvGrpSpPr>
      <p:grpSpPr>
        <a:xfrm>
          <a:off x="0" y="0"/>
          <a:ext cx="0" cy="0"/>
          <a:chOff x="0" y="0"/>
          <a:chExt cx="0" cy="0"/>
        </a:xfrm>
      </p:grpSpPr>
      <p:sp>
        <p:nvSpPr>
          <p:cNvPr id="959" name="Google Shape;959;p61"/>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6000"/>
              <a:buFont typeface="Arial"/>
              <a:buNone/>
            </a:pPr>
            <a:r>
              <a:rPr lang="en-US"/>
              <a:t>Thank you</a:t>
            </a:r>
            <a:endParaRPr/>
          </a:p>
        </p:txBody>
      </p:sp>
      <p:sp>
        <p:nvSpPr>
          <p:cNvPr id="960" name="Google Shape;960;p61"/>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2400"/>
              <a:buNone/>
            </a:pPr>
            <a:endParaRPr/>
          </a:p>
        </p:txBody>
      </p:sp>
      <p:pic>
        <p:nvPicPr>
          <p:cNvPr id="961" name="Google Shape;961;p61" descr="A blue sign with white text&#10;&#10;Description automatically generated with medium confidence"/>
          <p:cNvPicPr preferRelativeResize="0"/>
          <p:nvPr/>
        </p:nvPicPr>
        <p:blipFill rotWithShape="1">
          <a:blip r:embed="rId3">
            <a:alphaModFix/>
          </a:blip>
          <a:srcRect/>
          <a:stretch/>
        </p:blipFill>
        <p:spPr>
          <a:xfrm>
            <a:off x="374766" y="5969114"/>
            <a:ext cx="1520852" cy="643864"/>
          </a:xfrm>
          <a:prstGeom prst="rect">
            <a:avLst/>
          </a:prstGeom>
          <a:noFill/>
          <a:ln>
            <a:noFill/>
          </a:ln>
        </p:spPr>
      </p:pic>
      <p:pic>
        <p:nvPicPr>
          <p:cNvPr id="962" name="Google Shape;962;p61" descr="Graphical user interface, text, application, chat or text message&#10;&#10;Description automatically generated"/>
          <p:cNvPicPr preferRelativeResize="0"/>
          <p:nvPr/>
        </p:nvPicPr>
        <p:blipFill rotWithShape="1">
          <a:blip r:embed="rId4">
            <a:alphaModFix/>
          </a:blip>
          <a:srcRect/>
          <a:stretch/>
        </p:blipFill>
        <p:spPr>
          <a:xfrm>
            <a:off x="2094564" y="5828934"/>
            <a:ext cx="873490" cy="924223"/>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7"/>
          <p:cNvSpPr txBox="1">
            <a:spLocks noGrp="1"/>
          </p:cNvSpPr>
          <p:nvPr>
            <p:ph type="title"/>
          </p:nvPr>
        </p:nvSpPr>
        <p:spPr>
          <a:xfrm>
            <a:off x="608560" y="457200"/>
            <a:ext cx="4814778" cy="1066800"/>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chemeClr val="dk1"/>
              </a:buClr>
              <a:buSzPct val="100000"/>
              <a:buFont typeface="Arial"/>
              <a:buNone/>
            </a:pPr>
            <a:br>
              <a:rPr lang="en-US"/>
            </a:br>
            <a:r>
              <a:rPr lang="en-US"/>
              <a:t>PLANNING IS A PROCESS</a:t>
            </a:r>
            <a:endParaRPr/>
          </a:p>
        </p:txBody>
      </p:sp>
      <p:pic>
        <p:nvPicPr>
          <p:cNvPr id="107" name="Google Shape;107;p7"/>
          <p:cNvPicPr preferRelativeResize="0"/>
          <p:nvPr/>
        </p:nvPicPr>
        <p:blipFill rotWithShape="1">
          <a:blip r:embed="rId3">
            <a:alphaModFix/>
          </a:blip>
          <a:srcRect l="16517" r="19235"/>
          <a:stretch/>
        </p:blipFill>
        <p:spPr>
          <a:xfrm>
            <a:off x="5819230" y="781892"/>
            <a:ext cx="5669291" cy="4963546"/>
          </a:xfrm>
          <a:prstGeom prst="rect">
            <a:avLst/>
          </a:prstGeom>
          <a:noFill/>
          <a:ln>
            <a:noFill/>
          </a:ln>
        </p:spPr>
      </p:pic>
      <p:sp>
        <p:nvSpPr>
          <p:cNvPr id="108" name="Google Shape;108;p7"/>
          <p:cNvSpPr txBox="1">
            <a:spLocks noGrp="1"/>
          </p:cNvSpPr>
          <p:nvPr>
            <p:ph type="body" idx="1"/>
          </p:nvPr>
        </p:nvSpPr>
        <p:spPr>
          <a:xfrm>
            <a:off x="703153" y="2270235"/>
            <a:ext cx="4720185" cy="375640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en-US" sz="2800"/>
              <a:t>Defines the </a:t>
            </a:r>
            <a:r>
              <a:rPr lang="en-US" sz="2800">
                <a:solidFill>
                  <a:srgbClr val="00B0F0"/>
                </a:solidFill>
              </a:rPr>
              <a:t>aims and purposes</a:t>
            </a:r>
            <a:r>
              <a:rPr lang="en-US" sz="2800"/>
              <a:t>, and the </a:t>
            </a:r>
            <a:r>
              <a:rPr lang="en-US" sz="2800">
                <a:solidFill>
                  <a:srgbClr val="00B050"/>
                </a:solidFill>
              </a:rPr>
              <a:t>strategies</a:t>
            </a:r>
            <a:r>
              <a:rPr lang="en-US" sz="2800"/>
              <a:t> and</a:t>
            </a:r>
            <a:r>
              <a:rPr lang="en-US" sz="2800">
                <a:solidFill>
                  <a:srgbClr val="00B050"/>
                </a:solidFill>
              </a:rPr>
              <a:t> actions </a:t>
            </a:r>
            <a:r>
              <a:rPr lang="en-US" sz="2800"/>
              <a:t>necessary to achieve the aims by using available </a:t>
            </a:r>
            <a:r>
              <a:rPr lang="en-US" sz="2800">
                <a:solidFill>
                  <a:srgbClr val="D48024"/>
                </a:solidFill>
              </a:rPr>
              <a:t>resources</a:t>
            </a:r>
            <a:r>
              <a:rPr lang="en-US" sz="2800"/>
              <a:t> and filling gaps.</a:t>
            </a:r>
            <a:endParaRPr sz="2800"/>
          </a:p>
          <a:p>
            <a:pPr marL="0" lvl="0" indent="0" algn="l" rtl="0">
              <a:lnSpc>
                <a:spcPct val="90000"/>
              </a:lnSpc>
              <a:spcBef>
                <a:spcPts val="1260"/>
              </a:spcBef>
              <a:spcAft>
                <a:spcPts val="0"/>
              </a:spcAft>
              <a:buClr>
                <a:schemeClr val="dk1"/>
              </a:buClr>
              <a:buSzPts val="2800"/>
              <a:buNone/>
            </a:pPr>
            <a:r>
              <a:rPr lang="en-US" sz="2800"/>
              <a:t>			</a:t>
            </a:r>
            <a:endParaRPr/>
          </a:p>
          <a:p>
            <a:pPr marL="0" lvl="0" indent="0" algn="l" rtl="0">
              <a:lnSpc>
                <a:spcPct val="90000"/>
              </a:lnSpc>
              <a:spcBef>
                <a:spcPts val="1280"/>
              </a:spcBef>
              <a:spcAft>
                <a:spcPts val="0"/>
              </a:spcAft>
              <a:buClr>
                <a:schemeClr val="dk1"/>
              </a:buClr>
              <a:buSzPts val="1600"/>
              <a:buNone/>
            </a:pPr>
            <a:endParaRPr/>
          </a:p>
        </p:txBody>
      </p:sp>
      <p:pic>
        <p:nvPicPr>
          <p:cNvPr id="109" name="Google Shape;109;p7" descr="A blue sign with white text&#10;&#10;Description automatically generated with medium confidence"/>
          <p:cNvPicPr preferRelativeResize="0"/>
          <p:nvPr/>
        </p:nvPicPr>
        <p:blipFill rotWithShape="1">
          <a:blip r:embed="rId4">
            <a:alphaModFix/>
          </a:blip>
          <a:srcRect/>
          <a:stretch/>
        </p:blipFill>
        <p:spPr>
          <a:xfrm>
            <a:off x="374766" y="5969114"/>
            <a:ext cx="1520852" cy="643864"/>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Shape 114"/>
        <p:cNvGrpSpPr/>
        <p:nvPr/>
      </p:nvGrpSpPr>
      <p:grpSpPr>
        <a:xfrm>
          <a:off x="0" y="0"/>
          <a:ext cx="0" cy="0"/>
          <a:chOff x="0" y="0"/>
          <a:chExt cx="0" cy="0"/>
        </a:xfrm>
      </p:grpSpPr>
      <p:sp>
        <p:nvSpPr>
          <p:cNvPr id="115" name="Google Shape;115;p8"/>
          <p:cNvSpPr txBox="1">
            <a:spLocks noGrp="1"/>
          </p:cNvSpPr>
          <p:nvPr>
            <p:ph type="title"/>
          </p:nvPr>
        </p:nvSpPr>
        <p:spPr>
          <a:xfrm>
            <a:off x="1981199" y="274638"/>
            <a:ext cx="9201807" cy="1143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2060"/>
              </a:buClr>
              <a:buSzPts val="3600"/>
              <a:buFont typeface="Arial"/>
              <a:buNone/>
            </a:pPr>
            <a:r>
              <a:rPr lang="en-US" sz="3600">
                <a:solidFill>
                  <a:srgbClr val="002060"/>
                </a:solidFill>
              </a:rPr>
              <a:t>PLANNING PHASES &amp; OBJECTIVES</a:t>
            </a:r>
            <a:endParaRPr sz="3600">
              <a:solidFill>
                <a:srgbClr val="002060"/>
              </a:solidFill>
            </a:endParaRPr>
          </a:p>
        </p:txBody>
      </p:sp>
      <p:grpSp>
        <p:nvGrpSpPr>
          <p:cNvPr id="116" name="Google Shape;116;p8"/>
          <p:cNvGrpSpPr/>
          <p:nvPr/>
        </p:nvGrpSpPr>
        <p:grpSpPr>
          <a:xfrm>
            <a:off x="2704965" y="1524630"/>
            <a:ext cx="6123666" cy="4710146"/>
            <a:chOff x="723765" y="630"/>
            <a:chExt cx="6123666" cy="4710146"/>
          </a:xfrm>
        </p:grpSpPr>
        <p:sp>
          <p:nvSpPr>
            <p:cNvPr id="117" name="Google Shape;117;p8"/>
            <p:cNvSpPr/>
            <p:nvPr/>
          </p:nvSpPr>
          <p:spPr>
            <a:xfrm>
              <a:off x="2561134" y="630"/>
              <a:ext cx="2421476" cy="1094182"/>
            </a:xfrm>
            <a:prstGeom prst="roundRect">
              <a:avLst>
                <a:gd name="adj" fmla="val 16667"/>
              </a:avLst>
            </a:prstGeom>
            <a:solidFill>
              <a:srgbClr val="00B0F0"/>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 name="Google Shape;118;p8"/>
            <p:cNvSpPr txBox="1"/>
            <p:nvPr/>
          </p:nvSpPr>
          <p:spPr>
            <a:xfrm>
              <a:off x="2614548" y="54044"/>
              <a:ext cx="2314648" cy="987354"/>
            </a:xfrm>
            <a:prstGeom prst="rect">
              <a:avLst/>
            </a:prstGeom>
            <a:noFill/>
            <a:ln>
              <a:noFill/>
            </a:ln>
          </p:spPr>
          <p:txBody>
            <a:bodyPr spcFirstLastPara="1" wrap="square" lIns="95250" tIns="95250" rIns="95250" bIns="95250" anchor="ctr" anchorCtr="0">
              <a:noAutofit/>
            </a:bodyPr>
            <a:lstStyle/>
            <a:p>
              <a:pPr marL="0" marR="0" lvl="0" indent="0" algn="ctr" rtl="0">
                <a:lnSpc>
                  <a:spcPct val="90000"/>
                </a:lnSpc>
                <a:spcBef>
                  <a:spcPts val="0"/>
                </a:spcBef>
                <a:spcAft>
                  <a:spcPts val="0"/>
                </a:spcAft>
                <a:buClr>
                  <a:schemeClr val="lt1"/>
                </a:buClr>
                <a:buSzPts val="2500"/>
                <a:buFont typeface="Arial"/>
                <a:buNone/>
              </a:pPr>
              <a:r>
                <a:rPr lang="en-US" sz="2500" b="1" i="0" u="none" strike="noStrike" cap="none">
                  <a:solidFill>
                    <a:schemeClr val="lt1"/>
                  </a:solidFill>
                  <a:latin typeface="Arial"/>
                  <a:ea typeface="Arial"/>
                  <a:cs typeface="Arial"/>
                  <a:sym typeface="Arial"/>
                </a:rPr>
                <a:t>PREVENTION</a:t>
              </a:r>
              <a:endParaRPr sz="1400" b="0" i="0" u="none" strike="noStrike" cap="none">
                <a:solidFill>
                  <a:srgbClr val="000000"/>
                </a:solidFill>
                <a:latin typeface="Arial"/>
                <a:ea typeface="Arial"/>
                <a:cs typeface="Arial"/>
                <a:sym typeface="Arial"/>
              </a:endParaRPr>
            </a:p>
          </p:txBody>
        </p:sp>
        <p:sp>
          <p:nvSpPr>
            <p:cNvPr id="119" name="Google Shape;119;p8"/>
            <p:cNvSpPr/>
            <p:nvPr/>
          </p:nvSpPr>
          <p:spPr>
            <a:xfrm>
              <a:off x="2042569" y="578463"/>
              <a:ext cx="3614957" cy="3614957"/>
            </a:xfrm>
            <a:custGeom>
              <a:avLst/>
              <a:gdLst/>
              <a:ahLst/>
              <a:cxnLst/>
              <a:rect l="l" t="t" r="r" b="b"/>
              <a:pathLst>
                <a:path w="120000" h="120000" extrusionOk="0">
                  <a:moveTo>
                    <a:pt x="97860" y="13453"/>
                  </a:moveTo>
                  <a:lnTo>
                    <a:pt x="97860" y="13453"/>
                  </a:lnTo>
                  <a:cubicBezTo>
                    <a:pt x="106649" y="20602"/>
                    <a:pt x="113235" y="30093"/>
                    <a:pt x="116855" y="40828"/>
                  </a:cubicBezTo>
                </a:path>
              </a:pathLst>
            </a:custGeom>
            <a:noFill/>
            <a:ln w="9525" cap="flat" cmpd="sng">
              <a:solidFill>
                <a:srgbClr val="026476"/>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 name="Google Shape;120;p8"/>
            <p:cNvSpPr/>
            <p:nvPr/>
          </p:nvSpPr>
          <p:spPr>
            <a:xfrm>
              <a:off x="4445903" y="1818107"/>
              <a:ext cx="2401528" cy="1094182"/>
            </a:xfrm>
            <a:prstGeom prst="roundRect">
              <a:avLst>
                <a:gd name="adj" fmla="val 16667"/>
              </a:avLst>
            </a:prstGeom>
            <a:solidFill>
              <a:srgbClr val="F5B8A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 name="Google Shape;121;p8"/>
            <p:cNvSpPr txBox="1"/>
            <p:nvPr/>
          </p:nvSpPr>
          <p:spPr>
            <a:xfrm>
              <a:off x="4499317" y="1871521"/>
              <a:ext cx="2294700" cy="987354"/>
            </a:xfrm>
            <a:prstGeom prst="rect">
              <a:avLst/>
            </a:prstGeom>
            <a:noFill/>
            <a:ln>
              <a:noFill/>
            </a:ln>
          </p:spPr>
          <p:txBody>
            <a:bodyPr spcFirstLastPara="1" wrap="square" lIns="95250" tIns="95250" rIns="95250" bIns="95250" anchor="ctr" anchorCtr="0">
              <a:noAutofit/>
            </a:bodyPr>
            <a:lstStyle/>
            <a:p>
              <a:pPr marL="0" marR="0" lvl="0" indent="0" algn="ctr" rtl="0">
                <a:lnSpc>
                  <a:spcPct val="90000"/>
                </a:lnSpc>
                <a:spcBef>
                  <a:spcPts val="0"/>
                </a:spcBef>
                <a:spcAft>
                  <a:spcPts val="0"/>
                </a:spcAft>
                <a:buClr>
                  <a:schemeClr val="dk1"/>
                </a:buClr>
                <a:buSzPts val="2500"/>
                <a:buFont typeface="Arial"/>
                <a:buNone/>
              </a:pPr>
              <a:r>
                <a:rPr lang="en-US" sz="2500" b="1" i="0" u="none" strike="noStrike" cap="none">
                  <a:solidFill>
                    <a:schemeClr val="dk1"/>
                  </a:solidFill>
                  <a:latin typeface="Arial"/>
                  <a:ea typeface="Arial"/>
                  <a:cs typeface="Arial"/>
                  <a:sym typeface="Arial"/>
                </a:rPr>
                <a:t>MITIGATION</a:t>
              </a:r>
              <a:endParaRPr sz="1400" b="0" i="0" u="none" strike="noStrike" cap="none">
                <a:solidFill>
                  <a:srgbClr val="000000"/>
                </a:solidFill>
                <a:latin typeface="Arial"/>
                <a:ea typeface="Arial"/>
                <a:cs typeface="Arial"/>
                <a:sym typeface="Arial"/>
              </a:endParaRPr>
            </a:p>
          </p:txBody>
        </p:sp>
        <p:sp>
          <p:nvSpPr>
            <p:cNvPr id="122" name="Google Shape;122;p8"/>
            <p:cNvSpPr/>
            <p:nvPr/>
          </p:nvSpPr>
          <p:spPr>
            <a:xfrm>
              <a:off x="2043020" y="518955"/>
              <a:ext cx="3614957" cy="3614957"/>
            </a:xfrm>
            <a:custGeom>
              <a:avLst/>
              <a:gdLst/>
              <a:ahLst/>
              <a:cxnLst/>
              <a:rect l="l" t="t" r="r" b="b"/>
              <a:pathLst>
                <a:path w="120000" h="120000" extrusionOk="0">
                  <a:moveTo>
                    <a:pt x="116645" y="79782"/>
                  </a:moveTo>
                  <a:cubicBezTo>
                    <a:pt x="112748" y="90941"/>
                    <a:pt x="105641" y="100701"/>
                    <a:pt x="96218" y="107836"/>
                  </a:cubicBezTo>
                </a:path>
              </a:pathLst>
            </a:custGeom>
            <a:noFill/>
            <a:ln w="9525" cap="flat" cmpd="sng">
              <a:solidFill>
                <a:srgbClr val="1C86A0"/>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 name="Google Shape;123;p8"/>
            <p:cNvSpPr/>
            <p:nvPr/>
          </p:nvSpPr>
          <p:spPr>
            <a:xfrm>
              <a:off x="2690557" y="3616594"/>
              <a:ext cx="2242468" cy="1094182"/>
            </a:xfrm>
            <a:prstGeom prst="roundRect">
              <a:avLst>
                <a:gd name="adj" fmla="val 16667"/>
              </a:avLst>
            </a:prstGeom>
            <a:solidFill>
              <a:srgbClr val="FF0000"/>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4" name="Google Shape;124;p8"/>
            <p:cNvSpPr txBox="1"/>
            <p:nvPr/>
          </p:nvSpPr>
          <p:spPr>
            <a:xfrm>
              <a:off x="2743971" y="3670008"/>
              <a:ext cx="2135640" cy="987354"/>
            </a:xfrm>
            <a:prstGeom prst="rect">
              <a:avLst/>
            </a:prstGeom>
            <a:noFill/>
            <a:ln>
              <a:noFill/>
            </a:ln>
          </p:spPr>
          <p:txBody>
            <a:bodyPr spcFirstLastPara="1" wrap="square" lIns="95250" tIns="95250" rIns="95250" bIns="95250" anchor="ctr" anchorCtr="0">
              <a:noAutofit/>
            </a:bodyPr>
            <a:lstStyle/>
            <a:p>
              <a:pPr marL="0" marR="0" lvl="0" indent="0" algn="ctr" rtl="0">
                <a:lnSpc>
                  <a:spcPct val="90000"/>
                </a:lnSpc>
                <a:spcBef>
                  <a:spcPts val="0"/>
                </a:spcBef>
                <a:spcAft>
                  <a:spcPts val="0"/>
                </a:spcAft>
                <a:buClr>
                  <a:schemeClr val="lt1"/>
                </a:buClr>
                <a:buSzPts val="2500"/>
                <a:buFont typeface="Arial"/>
                <a:buNone/>
              </a:pPr>
              <a:r>
                <a:rPr lang="en-US" sz="2500" b="1" i="0" u="none" strike="noStrike" cap="none">
                  <a:solidFill>
                    <a:schemeClr val="lt1"/>
                  </a:solidFill>
                  <a:latin typeface="Arial"/>
                  <a:ea typeface="Arial"/>
                  <a:cs typeface="Arial"/>
                  <a:sym typeface="Arial"/>
                </a:rPr>
                <a:t>RESPONSE</a:t>
              </a:r>
              <a:endParaRPr sz="1400" b="0" i="0" u="none" strike="noStrike" cap="none">
                <a:solidFill>
                  <a:srgbClr val="000000"/>
                </a:solidFill>
                <a:latin typeface="Arial"/>
                <a:ea typeface="Arial"/>
                <a:cs typeface="Arial"/>
                <a:sym typeface="Arial"/>
              </a:endParaRPr>
            </a:p>
          </p:txBody>
        </p:sp>
        <p:sp>
          <p:nvSpPr>
            <p:cNvPr id="125" name="Google Shape;125;p8"/>
            <p:cNvSpPr/>
            <p:nvPr/>
          </p:nvSpPr>
          <p:spPr>
            <a:xfrm>
              <a:off x="2004312" y="548727"/>
              <a:ext cx="3614957" cy="3614957"/>
            </a:xfrm>
            <a:custGeom>
              <a:avLst/>
              <a:gdLst/>
              <a:ahLst/>
              <a:cxnLst/>
              <a:rect l="l" t="t" r="r" b="b"/>
              <a:pathLst>
                <a:path w="120000" h="120000" extrusionOk="0">
                  <a:moveTo>
                    <a:pt x="22505" y="106842"/>
                  </a:moveTo>
                  <a:lnTo>
                    <a:pt x="22505" y="106842"/>
                  </a:lnTo>
                  <a:cubicBezTo>
                    <a:pt x="13346" y="99511"/>
                    <a:pt x="6538" y="89656"/>
                    <a:pt x="2921" y="78496"/>
                  </a:cubicBezTo>
                </a:path>
              </a:pathLst>
            </a:custGeom>
            <a:noFill/>
            <a:ln w="9525" cap="flat" cmpd="sng">
              <a:solidFill>
                <a:srgbClr val="489EB7"/>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6" name="Google Shape;126;p8"/>
            <p:cNvSpPr/>
            <p:nvPr/>
          </p:nvSpPr>
          <p:spPr>
            <a:xfrm>
              <a:off x="723765" y="1809115"/>
              <a:ext cx="2561094" cy="1094182"/>
            </a:xfrm>
            <a:prstGeom prst="roundRect">
              <a:avLst>
                <a:gd name="adj" fmla="val 16667"/>
              </a:avLst>
            </a:prstGeom>
            <a:solidFill>
              <a:srgbClr val="00B050"/>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 name="Google Shape;127;p8"/>
            <p:cNvSpPr txBox="1"/>
            <p:nvPr/>
          </p:nvSpPr>
          <p:spPr>
            <a:xfrm>
              <a:off x="777179" y="1862529"/>
              <a:ext cx="2454266" cy="987354"/>
            </a:xfrm>
            <a:prstGeom prst="rect">
              <a:avLst/>
            </a:prstGeom>
            <a:noFill/>
            <a:ln>
              <a:noFill/>
            </a:ln>
          </p:spPr>
          <p:txBody>
            <a:bodyPr spcFirstLastPara="1" wrap="square" lIns="95250" tIns="95250" rIns="95250" bIns="95250" anchor="ctr" anchorCtr="0">
              <a:noAutofit/>
            </a:bodyPr>
            <a:lstStyle/>
            <a:p>
              <a:pPr marL="0" marR="0" lvl="0" indent="0" algn="ctr" rtl="0">
                <a:lnSpc>
                  <a:spcPct val="90000"/>
                </a:lnSpc>
                <a:spcBef>
                  <a:spcPts val="0"/>
                </a:spcBef>
                <a:spcAft>
                  <a:spcPts val="0"/>
                </a:spcAft>
                <a:buClr>
                  <a:schemeClr val="lt1"/>
                </a:buClr>
                <a:buSzPts val="2500"/>
                <a:buFont typeface="Arial"/>
                <a:buNone/>
              </a:pPr>
              <a:r>
                <a:rPr lang="en-US" sz="2500" b="1" i="0" u="none" strike="noStrike" cap="none">
                  <a:solidFill>
                    <a:schemeClr val="lt1"/>
                  </a:solidFill>
                  <a:latin typeface="Arial"/>
                  <a:ea typeface="Arial"/>
                  <a:cs typeface="Arial"/>
                  <a:sym typeface="Arial"/>
                </a:rPr>
                <a:t>RECOVERY</a:t>
              </a:r>
              <a:endParaRPr sz="1400" b="0" i="0" u="none" strike="noStrike" cap="none">
                <a:solidFill>
                  <a:srgbClr val="000000"/>
                </a:solidFill>
                <a:latin typeface="Arial"/>
                <a:ea typeface="Arial"/>
                <a:cs typeface="Arial"/>
                <a:sym typeface="Arial"/>
              </a:endParaRPr>
            </a:p>
          </p:txBody>
        </p:sp>
        <p:sp>
          <p:nvSpPr>
            <p:cNvPr id="128" name="Google Shape;128;p8"/>
            <p:cNvSpPr/>
            <p:nvPr/>
          </p:nvSpPr>
          <p:spPr>
            <a:xfrm>
              <a:off x="2005223" y="545852"/>
              <a:ext cx="3614957" cy="3614957"/>
            </a:xfrm>
            <a:custGeom>
              <a:avLst/>
              <a:gdLst/>
              <a:ahLst/>
              <a:cxnLst/>
              <a:rect l="l" t="t" r="r" b="b"/>
              <a:pathLst>
                <a:path w="120000" h="120000" extrusionOk="0">
                  <a:moveTo>
                    <a:pt x="2874" y="41652"/>
                  </a:moveTo>
                  <a:lnTo>
                    <a:pt x="2874" y="41652"/>
                  </a:lnTo>
                  <a:cubicBezTo>
                    <a:pt x="5887" y="32271"/>
                    <a:pt x="11164" y="23776"/>
                    <a:pt x="18240" y="16918"/>
                  </a:cubicBezTo>
                </a:path>
              </a:pathLst>
            </a:custGeom>
            <a:noFill/>
            <a:ln w="9525" cap="flat" cmpd="sng">
              <a:solidFill>
                <a:srgbClr val="92AAB2"/>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129" name="Google Shape;129;p8" descr="A blue sign with white text&#10;&#10;Description automatically generated with medium confidence"/>
          <p:cNvPicPr preferRelativeResize="0"/>
          <p:nvPr/>
        </p:nvPicPr>
        <p:blipFill rotWithShape="1">
          <a:blip r:embed="rId3">
            <a:alphaModFix/>
          </a:blip>
          <a:srcRect/>
          <a:stretch/>
        </p:blipFill>
        <p:spPr>
          <a:xfrm>
            <a:off x="374766" y="5969114"/>
            <a:ext cx="1520852" cy="64386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Shape 134"/>
        <p:cNvGrpSpPr/>
        <p:nvPr/>
      </p:nvGrpSpPr>
      <p:grpSpPr>
        <a:xfrm>
          <a:off x="0" y="0"/>
          <a:ext cx="0" cy="0"/>
          <a:chOff x="0" y="0"/>
          <a:chExt cx="0" cy="0"/>
        </a:xfrm>
      </p:grpSpPr>
      <p:sp>
        <p:nvSpPr>
          <p:cNvPr id="135" name="Google Shape;135;p9"/>
          <p:cNvSpPr txBox="1">
            <a:spLocks noGrp="1"/>
          </p:cNvSpPr>
          <p:nvPr>
            <p:ph type="title"/>
          </p:nvPr>
        </p:nvSpPr>
        <p:spPr>
          <a:xfrm>
            <a:off x="2209800" y="274638"/>
            <a:ext cx="8620897" cy="1143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2060"/>
              </a:buClr>
              <a:buSzPts val="4000"/>
              <a:buFont typeface="Arial"/>
              <a:buNone/>
            </a:pPr>
            <a:r>
              <a:rPr lang="en-US" sz="4000">
                <a:solidFill>
                  <a:srgbClr val="002060"/>
                </a:solidFill>
              </a:rPr>
              <a:t>KEY PLANNING CONCEPTS</a:t>
            </a:r>
            <a:endParaRPr/>
          </a:p>
        </p:txBody>
      </p:sp>
      <p:grpSp>
        <p:nvGrpSpPr>
          <p:cNvPr id="136" name="Google Shape;136;p9"/>
          <p:cNvGrpSpPr/>
          <p:nvPr/>
        </p:nvGrpSpPr>
        <p:grpSpPr>
          <a:xfrm>
            <a:off x="2209800" y="1417638"/>
            <a:ext cx="7772399" cy="4724399"/>
            <a:chOff x="0" y="0"/>
            <a:chExt cx="7772399" cy="4724399"/>
          </a:xfrm>
        </p:grpSpPr>
        <p:sp>
          <p:nvSpPr>
            <p:cNvPr id="137" name="Google Shape;137;p9"/>
            <p:cNvSpPr/>
            <p:nvPr/>
          </p:nvSpPr>
          <p:spPr>
            <a:xfrm rot="5400000">
              <a:off x="4830323" y="-1916168"/>
              <a:ext cx="909816" cy="4974336"/>
            </a:xfrm>
            <a:prstGeom prst="round2SameRect">
              <a:avLst>
                <a:gd name="adj1" fmla="val 16667"/>
                <a:gd name="adj2" fmla="val 0"/>
              </a:avLst>
            </a:prstGeom>
            <a:solidFill>
              <a:srgbClr val="BFBFBF">
                <a:alpha val="89019"/>
              </a:srgbClr>
            </a:solidFill>
            <a:ln w="12700" cap="flat" cmpd="sng">
              <a:solidFill>
                <a:srgbClr val="F3E1D1">
                  <a:alpha val="89019"/>
                </a:srgbClr>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 name="Google Shape;138;p9"/>
            <p:cNvSpPr txBox="1"/>
            <p:nvPr/>
          </p:nvSpPr>
          <p:spPr>
            <a:xfrm>
              <a:off x="2798063" y="160506"/>
              <a:ext cx="4929922" cy="820988"/>
            </a:xfrm>
            <a:prstGeom prst="rect">
              <a:avLst/>
            </a:prstGeom>
            <a:noFill/>
            <a:ln>
              <a:noFill/>
            </a:ln>
          </p:spPr>
          <p:txBody>
            <a:bodyPr spcFirstLastPara="1" wrap="square" lIns="95250" tIns="47625" rIns="95250" bIns="47625" anchor="ctr" anchorCtr="0">
              <a:noAutofit/>
            </a:bodyPr>
            <a:lstStyle/>
            <a:p>
              <a:pPr marL="228600" marR="0" lvl="1" indent="-228600" algn="l" rtl="0">
                <a:lnSpc>
                  <a:spcPct val="90000"/>
                </a:lnSpc>
                <a:spcBef>
                  <a:spcPts val="0"/>
                </a:spcBef>
                <a:spcAft>
                  <a:spcPts val="0"/>
                </a:spcAft>
                <a:buClr>
                  <a:srgbClr val="151516"/>
                </a:buClr>
                <a:buSzPts val="2500"/>
                <a:buFont typeface="Arial"/>
                <a:buChar char="•"/>
              </a:pPr>
              <a:r>
                <a:rPr lang="en-US" sz="2500" b="0" i="0" u="none" strike="noStrike" cap="none">
                  <a:solidFill>
                    <a:srgbClr val="151516"/>
                  </a:solidFill>
                  <a:latin typeface="Arial"/>
                  <a:ea typeface="Arial"/>
                  <a:cs typeface="Arial"/>
                  <a:sym typeface="Arial"/>
                </a:rPr>
                <a:t>Simple wording</a:t>
              </a:r>
              <a:endParaRPr sz="1400" b="0" i="0" u="none" strike="noStrike" cap="none">
                <a:solidFill>
                  <a:srgbClr val="000000"/>
                </a:solidFill>
                <a:latin typeface="Arial"/>
                <a:ea typeface="Arial"/>
                <a:cs typeface="Arial"/>
                <a:sym typeface="Arial"/>
              </a:endParaRPr>
            </a:p>
            <a:p>
              <a:pPr marL="228600" marR="0" lvl="1" indent="-228600" algn="l" rtl="0">
                <a:lnSpc>
                  <a:spcPct val="90000"/>
                </a:lnSpc>
                <a:spcBef>
                  <a:spcPts val="375"/>
                </a:spcBef>
                <a:spcAft>
                  <a:spcPts val="0"/>
                </a:spcAft>
                <a:buClr>
                  <a:srgbClr val="151516"/>
                </a:buClr>
                <a:buSzPts val="2500"/>
                <a:buFont typeface="Arial"/>
                <a:buChar char="•"/>
              </a:pPr>
              <a:r>
                <a:rPr lang="en-US" sz="2500" b="0" i="0" u="none" strike="noStrike" cap="none">
                  <a:solidFill>
                    <a:srgbClr val="151516"/>
                  </a:solidFill>
                  <a:latin typeface="Arial"/>
                  <a:ea typeface="Arial"/>
                  <a:cs typeface="Arial"/>
                  <a:sym typeface="Arial"/>
                </a:rPr>
                <a:t>No room for misinterpretation</a:t>
              </a:r>
              <a:endParaRPr sz="1400" b="0" i="0" u="none" strike="noStrike" cap="none">
                <a:solidFill>
                  <a:srgbClr val="000000"/>
                </a:solidFill>
                <a:latin typeface="Arial"/>
                <a:ea typeface="Arial"/>
                <a:cs typeface="Arial"/>
                <a:sym typeface="Arial"/>
              </a:endParaRPr>
            </a:p>
          </p:txBody>
        </p:sp>
        <p:sp>
          <p:nvSpPr>
            <p:cNvPr id="139" name="Google Shape;139;p9"/>
            <p:cNvSpPr/>
            <p:nvPr/>
          </p:nvSpPr>
          <p:spPr>
            <a:xfrm>
              <a:off x="0" y="0"/>
              <a:ext cx="2798064" cy="1137270"/>
            </a:xfrm>
            <a:prstGeom prst="roundRect">
              <a:avLst>
                <a:gd name="adj" fmla="val 16667"/>
              </a:avLst>
            </a:prstGeom>
            <a:solidFill>
              <a:srgbClr val="002060"/>
            </a:solidFill>
            <a:ln w="38100" cap="flat" cmpd="sng">
              <a:solidFill>
                <a:srgbClr val="151516"/>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 name="Google Shape;140;p9"/>
            <p:cNvSpPr txBox="1"/>
            <p:nvPr/>
          </p:nvSpPr>
          <p:spPr>
            <a:xfrm>
              <a:off x="55517" y="55517"/>
              <a:ext cx="2687030" cy="1026236"/>
            </a:xfrm>
            <a:prstGeom prst="rect">
              <a:avLst/>
            </a:prstGeom>
            <a:noFill/>
            <a:ln>
              <a:noFill/>
            </a:ln>
          </p:spPr>
          <p:txBody>
            <a:bodyPr spcFirstLastPara="1" wrap="square" lIns="121900" tIns="60950" rIns="121900" bIns="60950" anchor="ctr" anchorCtr="0">
              <a:noAutofit/>
            </a:bodyPr>
            <a:lstStyle/>
            <a:p>
              <a:pPr marL="0" marR="0" lvl="0" indent="0" algn="ctr" rtl="0">
                <a:lnSpc>
                  <a:spcPct val="90000"/>
                </a:lnSpc>
                <a:spcBef>
                  <a:spcPts val="0"/>
                </a:spcBef>
                <a:spcAft>
                  <a:spcPts val="0"/>
                </a:spcAft>
                <a:buClr>
                  <a:schemeClr val="lt1"/>
                </a:buClr>
                <a:buSzPts val="3200"/>
                <a:buFont typeface="Arial"/>
                <a:buNone/>
              </a:pPr>
              <a:r>
                <a:rPr lang="en-US" sz="3200" b="0" i="0" u="none" strike="noStrike" cap="none">
                  <a:solidFill>
                    <a:schemeClr val="lt1"/>
                  </a:solidFill>
                  <a:latin typeface="Arial"/>
                  <a:ea typeface="Arial"/>
                  <a:cs typeface="Arial"/>
                  <a:sym typeface="Arial"/>
                </a:rPr>
                <a:t>CLEAR</a:t>
              </a:r>
              <a:endParaRPr sz="1400" b="0" i="0" u="none" strike="noStrike" cap="none">
                <a:solidFill>
                  <a:srgbClr val="000000"/>
                </a:solidFill>
                <a:latin typeface="Arial"/>
                <a:ea typeface="Arial"/>
                <a:cs typeface="Arial"/>
                <a:sym typeface="Arial"/>
              </a:endParaRPr>
            </a:p>
          </p:txBody>
        </p:sp>
        <p:sp>
          <p:nvSpPr>
            <p:cNvPr id="141" name="Google Shape;141;p9"/>
            <p:cNvSpPr/>
            <p:nvPr/>
          </p:nvSpPr>
          <p:spPr>
            <a:xfrm rot="5400000">
              <a:off x="4830323" y="-658365"/>
              <a:ext cx="909816" cy="4974336"/>
            </a:xfrm>
            <a:prstGeom prst="round2SameRect">
              <a:avLst>
                <a:gd name="adj1" fmla="val 16667"/>
                <a:gd name="adj2" fmla="val 0"/>
              </a:avLst>
            </a:prstGeom>
            <a:solidFill>
              <a:srgbClr val="BFBFBF">
                <a:alpha val="89019"/>
              </a:srgbClr>
            </a:solidFill>
            <a:ln w="12700" cap="flat" cmpd="sng">
              <a:solidFill>
                <a:srgbClr val="F3E1D1">
                  <a:alpha val="89019"/>
                </a:srgbClr>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 name="Google Shape;142;p9"/>
            <p:cNvSpPr txBox="1"/>
            <p:nvPr/>
          </p:nvSpPr>
          <p:spPr>
            <a:xfrm>
              <a:off x="2798063" y="1418309"/>
              <a:ext cx="4929922" cy="820988"/>
            </a:xfrm>
            <a:prstGeom prst="rect">
              <a:avLst/>
            </a:prstGeom>
            <a:noFill/>
            <a:ln>
              <a:noFill/>
            </a:ln>
          </p:spPr>
          <p:txBody>
            <a:bodyPr spcFirstLastPara="1" wrap="square" lIns="95250" tIns="47625" rIns="95250" bIns="47625" anchor="ctr" anchorCtr="0">
              <a:noAutofit/>
            </a:bodyPr>
            <a:lstStyle/>
            <a:p>
              <a:pPr marL="228600" marR="0" lvl="1" indent="-228600" algn="l" rtl="0">
                <a:lnSpc>
                  <a:spcPct val="90000"/>
                </a:lnSpc>
                <a:spcBef>
                  <a:spcPts val="0"/>
                </a:spcBef>
                <a:spcAft>
                  <a:spcPts val="0"/>
                </a:spcAft>
                <a:buClr>
                  <a:srgbClr val="151516"/>
                </a:buClr>
                <a:buSzPts val="2500"/>
                <a:buFont typeface="Arial"/>
                <a:buChar char="•"/>
              </a:pPr>
              <a:r>
                <a:rPr lang="en-US" sz="2500" b="0" i="0" u="none" strike="noStrike" cap="none">
                  <a:solidFill>
                    <a:srgbClr val="151516"/>
                  </a:solidFill>
                  <a:latin typeface="Arial"/>
                  <a:ea typeface="Arial"/>
                  <a:cs typeface="Arial"/>
                  <a:sym typeface="Arial"/>
                </a:rPr>
                <a:t>Able to be read quickly</a:t>
              </a:r>
              <a:endParaRPr sz="1400" b="0" i="0" u="none" strike="noStrike" cap="none">
                <a:solidFill>
                  <a:srgbClr val="000000"/>
                </a:solidFill>
                <a:latin typeface="Arial"/>
                <a:ea typeface="Arial"/>
                <a:cs typeface="Arial"/>
                <a:sym typeface="Arial"/>
              </a:endParaRPr>
            </a:p>
          </p:txBody>
        </p:sp>
        <p:sp>
          <p:nvSpPr>
            <p:cNvPr id="143" name="Google Shape;143;p9"/>
            <p:cNvSpPr/>
            <p:nvPr/>
          </p:nvSpPr>
          <p:spPr>
            <a:xfrm>
              <a:off x="0" y="1196498"/>
              <a:ext cx="2798064" cy="1137270"/>
            </a:xfrm>
            <a:prstGeom prst="roundRect">
              <a:avLst>
                <a:gd name="adj" fmla="val 16667"/>
              </a:avLst>
            </a:prstGeom>
            <a:solidFill>
              <a:srgbClr val="0070C0"/>
            </a:solidFill>
            <a:ln w="38100" cap="flat" cmpd="sng">
              <a:solidFill>
                <a:srgbClr val="000000"/>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 name="Google Shape;144;p9"/>
            <p:cNvSpPr txBox="1"/>
            <p:nvPr/>
          </p:nvSpPr>
          <p:spPr>
            <a:xfrm>
              <a:off x="55517" y="1252015"/>
              <a:ext cx="2687030" cy="1026236"/>
            </a:xfrm>
            <a:prstGeom prst="rect">
              <a:avLst/>
            </a:prstGeom>
            <a:noFill/>
            <a:ln>
              <a:noFill/>
            </a:ln>
          </p:spPr>
          <p:txBody>
            <a:bodyPr spcFirstLastPara="1" wrap="square" lIns="121900" tIns="60950" rIns="121900" bIns="60950" anchor="ctr" anchorCtr="0">
              <a:noAutofit/>
            </a:bodyPr>
            <a:lstStyle/>
            <a:p>
              <a:pPr marL="0" marR="0" lvl="0" indent="0" algn="ctr" rtl="0">
                <a:lnSpc>
                  <a:spcPct val="90000"/>
                </a:lnSpc>
                <a:spcBef>
                  <a:spcPts val="0"/>
                </a:spcBef>
                <a:spcAft>
                  <a:spcPts val="0"/>
                </a:spcAft>
                <a:buClr>
                  <a:schemeClr val="lt1"/>
                </a:buClr>
                <a:buSzPts val="3200"/>
                <a:buFont typeface="Arial"/>
                <a:buNone/>
              </a:pPr>
              <a:r>
                <a:rPr lang="en-US" sz="3200" b="0" i="0" u="none" strike="noStrike" cap="none">
                  <a:solidFill>
                    <a:schemeClr val="lt1"/>
                  </a:solidFill>
                  <a:latin typeface="Arial"/>
                  <a:ea typeface="Arial"/>
                  <a:cs typeface="Arial"/>
                  <a:sym typeface="Arial"/>
                </a:rPr>
                <a:t>CONCISE</a:t>
              </a:r>
              <a:endParaRPr sz="1400" b="0" i="0" u="none" strike="noStrike" cap="none">
                <a:solidFill>
                  <a:srgbClr val="000000"/>
                </a:solidFill>
                <a:latin typeface="Arial"/>
                <a:ea typeface="Arial"/>
                <a:cs typeface="Arial"/>
                <a:sym typeface="Arial"/>
              </a:endParaRPr>
            </a:p>
          </p:txBody>
        </p:sp>
        <p:sp>
          <p:nvSpPr>
            <p:cNvPr id="145" name="Google Shape;145;p9"/>
            <p:cNvSpPr/>
            <p:nvPr/>
          </p:nvSpPr>
          <p:spPr>
            <a:xfrm rot="5400000">
              <a:off x="4830323" y="457942"/>
              <a:ext cx="909816" cy="4974336"/>
            </a:xfrm>
            <a:prstGeom prst="round2SameRect">
              <a:avLst>
                <a:gd name="adj1" fmla="val 16667"/>
                <a:gd name="adj2" fmla="val 0"/>
              </a:avLst>
            </a:prstGeom>
            <a:solidFill>
              <a:srgbClr val="BFBFBF">
                <a:alpha val="89019"/>
              </a:srgbClr>
            </a:solidFill>
            <a:ln w="12700" cap="flat" cmpd="sng">
              <a:solidFill>
                <a:srgbClr val="F3E1D1">
                  <a:alpha val="89019"/>
                </a:srgbClr>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 name="Google Shape;146;p9"/>
            <p:cNvSpPr txBox="1"/>
            <p:nvPr/>
          </p:nvSpPr>
          <p:spPr>
            <a:xfrm>
              <a:off x="2798063" y="2534616"/>
              <a:ext cx="4929922" cy="820988"/>
            </a:xfrm>
            <a:prstGeom prst="rect">
              <a:avLst/>
            </a:prstGeom>
            <a:noFill/>
            <a:ln>
              <a:noFill/>
            </a:ln>
          </p:spPr>
          <p:txBody>
            <a:bodyPr spcFirstLastPara="1" wrap="square" lIns="95250" tIns="47625" rIns="95250" bIns="47625" anchor="ctr" anchorCtr="0">
              <a:noAutofit/>
            </a:bodyPr>
            <a:lstStyle/>
            <a:p>
              <a:pPr marL="228600" marR="0" lvl="1" indent="-228600" algn="l" rtl="0">
                <a:lnSpc>
                  <a:spcPct val="90000"/>
                </a:lnSpc>
                <a:spcBef>
                  <a:spcPts val="0"/>
                </a:spcBef>
                <a:spcAft>
                  <a:spcPts val="0"/>
                </a:spcAft>
                <a:buClr>
                  <a:srgbClr val="151516"/>
                </a:buClr>
                <a:buSzPts val="2500"/>
                <a:buFont typeface="Arial"/>
                <a:buChar char="•"/>
              </a:pPr>
              <a:r>
                <a:rPr lang="en-US" sz="2500" b="0" i="0" u="none" strike="noStrike" cap="none">
                  <a:solidFill>
                    <a:srgbClr val="151516"/>
                  </a:solidFill>
                  <a:latin typeface="Arial"/>
                  <a:ea typeface="Arial"/>
                  <a:cs typeface="Arial"/>
                  <a:sym typeface="Arial"/>
                </a:rPr>
                <a:t>Include all necessary components</a:t>
              </a:r>
              <a:endParaRPr sz="1400" b="0" i="0" u="none" strike="noStrike" cap="none">
                <a:solidFill>
                  <a:srgbClr val="000000"/>
                </a:solidFill>
                <a:latin typeface="Arial"/>
                <a:ea typeface="Arial"/>
                <a:cs typeface="Arial"/>
                <a:sym typeface="Arial"/>
              </a:endParaRPr>
            </a:p>
          </p:txBody>
        </p:sp>
        <p:sp>
          <p:nvSpPr>
            <p:cNvPr id="147" name="Google Shape;147;p9"/>
            <p:cNvSpPr/>
            <p:nvPr/>
          </p:nvSpPr>
          <p:spPr>
            <a:xfrm>
              <a:off x="0" y="2390631"/>
              <a:ext cx="2798064" cy="1137270"/>
            </a:xfrm>
            <a:prstGeom prst="roundRect">
              <a:avLst>
                <a:gd name="adj" fmla="val 16667"/>
              </a:avLst>
            </a:prstGeom>
            <a:solidFill>
              <a:srgbClr val="00B0F0"/>
            </a:solidFill>
            <a:ln w="38100" cap="flat" cmpd="sng">
              <a:solidFill>
                <a:srgbClr val="151516"/>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 name="Google Shape;148;p9"/>
            <p:cNvSpPr txBox="1"/>
            <p:nvPr/>
          </p:nvSpPr>
          <p:spPr>
            <a:xfrm>
              <a:off x="55517" y="2446148"/>
              <a:ext cx="2687030" cy="1026236"/>
            </a:xfrm>
            <a:prstGeom prst="rect">
              <a:avLst/>
            </a:prstGeom>
            <a:noFill/>
            <a:ln>
              <a:noFill/>
            </a:ln>
          </p:spPr>
          <p:txBody>
            <a:bodyPr spcFirstLastPara="1" wrap="square" lIns="121900" tIns="60950" rIns="121900" bIns="60950" anchor="ctr" anchorCtr="0">
              <a:noAutofit/>
            </a:bodyPr>
            <a:lstStyle/>
            <a:p>
              <a:pPr marL="0" marR="0" lvl="0" indent="0" algn="ctr" rtl="0">
                <a:lnSpc>
                  <a:spcPct val="90000"/>
                </a:lnSpc>
                <a:spcBef>
                  <a:spcPts val="0"/>
                </a:spcBef>
                <a:spcAft>
                  <a:spcPts val="0"/>
                </a:spcAft>
                <a:buClr>
                  <a:schemeClr val="lt1"/>
                </a:buClr>
                <a:buSzPts val="3200"/>
                <a:buFont typeface="Arial"/>
                <a:buNone/>
              </a:pPr>
              <a:r>
                <a:rPr lang="en-US" sz="3200" b="0" i="0" u="none" strike="noStrike" cap="none">
                  <a:solidFill>
                    <a:schemeClr val="lt1"/>
                  </a:solidFill>
                  <a:latin typeface="Arial"/>
                  <a:ea typeface="Arial"/>
                  <a:cs typeface="Arial"/>
                  <a:sym typeface="Arial"/>
                </a:rPr>
                <a:t>COMPLETE</a:t>
              </a:r>
              <a:endParaRPr sz="1400" b="0" i="0" u="none" strike="noStrike" cap="none">
                <a:solidFill>
                  <a:srgbClr val="000000"/>
                </a:solidFill>
                <a:latin typeface="Arial"/>
                <a:ea typeface="Arial"/>
                <a:cs typeface="Arial"/>
                <a:sym typeface="Arial"/>
              </a:endParaRPr>
            </a:p>
          </p:txBody>
        </p:sp>
        <p:sp>
          <p:nvSpPr>
            <p:cNvPr id="149" name="Google Shape;149;p9"/>
            <p:cNvSpPr/>
            <p:nvPr/>
          </p:nvSpPr>
          <p:spPr>
            <a:xfrm rot="5400000">
              <a:off x="4830323" y="1666232"/>
              <a:ext cx="909816" cy="4974336"/>
            </a:xfrm>
            <a:prstGeom prst="round2SameRect">
              <a:avLst>
                <a:gd name="adj1" fmla="val 16667"/>
                <a:gd name="adj2" fmla="val 0"/>
              </a:avLst>
            </a:prstGeom>
            <a:solidFill>
              <a:srgbClr val="BFBFBF">
                <a:alpha val="89019"/>
              </a:srgbClr>
            </a:solidFill>
            <a:ln w="12700" cap="flat" cmpd="sng">
              <a:solidFill>
                <a:srgbClr val="F3E1D1">
                  <a:alpha val="89019"/>
                </a:srgbClr>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 name="Google Shape;150;p9"/>
            <p:cNvSpPr txBox="1"/>
            <p:nvPr/>
          </p:nvSpPr>
          <p:spPr>
            <a:xfrm>
              <a:off x="2798063" y="3742906"/>
              <a:ext cx="4929922" cy="820988"/>
            </a:xfrm>
            <a:prstGeom prst="rect">
              <a:avLst/>
            </a:prstGeom>
            <a:noFill/>
            <a:ln>
              <a:noFill/>
            </a:ln>
          </p:spPr>
          <p:txBody>
            <a:bodyPr spcFirstLastPara="1" wrap="square" lIns="95250" tIns="47625" rIns="95250" bIns="47625" anchor="ctr" anchorCtr="0">
              <a:noAutofit/>
            </a:bodyPr>
            <a:lstStyle/>
            <a:p>
              <a:pPr marL="228600" marR="0" lvl="1" indent="-228600" algn="l" rtl="0">
                <a:lnSpc>
                  <a:spcPct val="90000"/>
                </a:lnSpc>
                <a:spcBef>
                  <a:spcPts val="0"/>
                </a:spcBef>
                <a:spcAft>
                  <a:spcPts val="0"/>
                </a:spcAft>
                <a:buClr>
                  <a:srgbClr val="151516"/>
                </a:buClr>
                <a:buSzPts val="2500"/>
                <a:buFont typeface="Arial"/>
                <a:buChar char="•"/>
              </a:pPr>
              <a:r>
                <a:rPr lang="en-US" sz="2500" b="0" i="0" u="none" strike="noStrike" cap="none">
                  <a:solidFill>
                    <a:srgbClr val="151516"/>
                  </a:solidFill>
                  <a:latin typeface="Arial"/>
                  <a:ea typeface="Arial"/>
                  <a:cs typeface="Arial"/>
                  <a:sym typeface="Arial"/>
                </a:rPr>
                <a:t>Distribute the plan</a:t>
              </a:r>
              <a:endParaRPr sz="1400" b="0" i="0" u="none" strike="noStrike" cap="none">
                <a:solidFill>
                  <a:srgbClr val="000000"/>
                </a:solidFill>
                <a:latin typeface="Arial"/>
                <a:ea typeface="Arial"/>
                <a:cs typeface="Arial"/>
                <a:sym typeface="Arial"/>
              </a:endParaRPr>
            </a:p>
          </p:txBody>
        </p:sp>
        <p:sp>
          <p:nvSpPr>
            <p:cNvPr id="151" name="Google Shape;151;p9"/>
            <p:cNvSpPr/>
            <p:nvPr/>
          </p:nvSpPr>
          <p:spPr>
            <a:xfrm>
              <a:off x="0" y="3587129"/>
              <a:ext cx="2798064" cy="1137270"/>
            </a:xfrm>
            <a:prstGeom prst="roundRect">
              <a:avLst>
                <a:gd name="adj" fmla="val 16667"/>
              </a:avLst>
            </a:prstGeom>
            <a:solidFill>
              <a:srgbClr val="B2F2FF"/>
            </a:solidFill>
            <a:ln w="38100" cap="flat" cmpd="sng">
              <a:solidFill>
                <a:srgbClr val="151516"/>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 name="Google Shape;152;p9"/>
            <p:cNvSpPr txBox="1"/>
            <p:nvPr/>
          </p:nvSpPr>
          <p:spPr>
            <a:xfrm>
              <a:off x="55517" y="3642646"/>
              <a:ext cx="2687030" cy="1026236"/>
            </a:xfrm>
            <a:prstGeom prst="rect">
              <a:avLst/>
            </a:prstGeom>
            <a:noFill/>
            <a:ln>
              <a:noFill/>
            </a:ln>
          </p:spPr>
          <p:txBody>
            <a:bodyPr spcFirstLastPara="1" wrap="square" lIns="121900" tIns="60950" rIns="121900" bIns="60950" anchor="ctr" anchorCtr="0">
              <a:noAutofit/>
            </a:bodyPr>
            <a:lstStyle/>
            <a:p>
              <a:pPr marL="0" marR="0" lvl="0" indent="0" algn="ctr" rtl="0">
                <a:lnSpc>
                  <a:spcPct val="90000"/>
                </a:lnSpc>
                <a:spcBef>
                  <a:spcPts val="0"/>
                </a:spcBef>
                <a:spcAft>
                  <a:spcPts val="0"/>
                </a:spcAft>
                <a:buClr>
                  <a:srgbClr val="002060"/>
                </a:buClr>
                <a:buSzPts val="3200"/>
                <a:buFont typeface="Arial"/>
                <a:buNone/>
              </a:pPr>
              <a:r>
                <a:rPr lang="en-US" sz="3200" b="0" i="0" u="none" strike="noStrike" cap="none">
                  <a:solidFill>
                    <a:srgbClr val="002060"/>
                  </a:solidFill>
                  <a:latin typeface="Arial"/>
                  <a:ea typeface="Arial"/>
                  <a:cs typeface="Arial"/>
                  <a:sym typeface="Arial"/>
                </a:rPr>
                <a:t>KNOWN</a:t>
              </a: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theme/theme1.xml><?xml version="1.0" encoding="utf-8"?>
<a:theme xmlns:a="http://schemas.openxmlformats.org/drawingml/2006/main" name="Office Theme">
  <a:themeElements>
    <a:clrScheme name="ColoradoSPH THeme 1">
      <a:dk1>
        <a:srgbClr val="4B4C4F"/>
      </a:dk1>
      <a:lt1>
        <a:srgbClr val="FFFFFF"/>
      </a:lt1>
      <a:dk2>
        <a:srgbClr val="4B4C4F"/>
      </a:dk2>
      <a:lt2>
        <a:srgbClr val="D8D8DA"/>
      </a:lt2>
      <a:accent1>
        <a:srgbClr val="056B7D"/>
      </a:accent1>
      <a:accent2>
        <a:srgbClr val="E5A966"/>
      </a:accent2>
      <a:accent3>
        <a:srgbClr val="8AC39E"/>
      </a:accent3>
      <a:accent4>
        <a:srgbClr val="EF8B69"/>
      </a:accent4>
      <a:accent5>
        <a:srgbClr val="F1E091"/>
      </a:accent5>
      <a:accent6>
        <a:srgbClr val="8AC39E"/>
      </a:accent6>
      <a:hlink>
        <a:srgbClr val="056B7D"/>
      </a:hlink>
      <a:folHlink>
        <a:srgbClr val="6C64B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be65ffeb-9dbb-40de-b4ca-612e1efc0408" xsi:nil="true"/>
    <lcf76f155ced4ddcb4097134ff3c332f xmlns="4dfae5c4-1aa5-471c-9352-d6a983fc6473">
      <Terms xmlns="http://schemas.microsoft.com/office/infopath/2007/PartnerControls"/>
    </lcf76f155ced4ddcb4097134ff3c332f>
    <_dlc_DocId xmlns="be65ffeb-9dbb-40de-b4ca-612e1efc0408">PPNID-1279653689-7203</_dlc_DocId>
    <_dlc_DocIdUrl xmlns="be65ffeb-9dbb-40de-b4ca-612e1efc0408">
      <Url>https://pediatricpandemicnetwork.sharepoint.com/sites/Education/_layouts/15/DocIdRedir.aspx?ID=PPNID-1279653689-7203</Url>
      <Description>PPNID-1279653689-7203</Description>
    </_dlc_DocIdUrl>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FB67A9A22C16F4AA9380EBF6A54BA37" ma:contentTypeVersion="14" ma:contentTypeDescription="Create a new document." ma:contentTypeScope="" ma:versionID="aac59c750bb8d7a873cb62d72d286897">
  <xsd:schema xmlns:xsd="http://www.w3.org/2001/XMLSchema" xmlns:xs="http://www.w3.org/2001/XMLSchema" xmlns:p="http://schemas.microsoft.com/office/2006/metadata/properties" xmlns:ns2="4dfae5c4-1aa5-471c-9352-d6a983fc6473" xmlns:ns3="be65ffeb-9dbb-40de-b4ca-612e1efc0408" targetNamespace="http://schemas.microsoft.com/office/2006/metadata/properties" ma:root="true" ma:fieldsID="db6b48cff764712721d3fdb1969bac90" ns2:_="" ns3:_="">
    <xsd:import namespace="4dfae5c4-1aa5-471c-9352-d6a983fc6473"/>
    <xsd:import namespace="be65ffeb-9dbb-40de-b4ca-612e1efc0408"/>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Location" minOccurs="0"/>
                <xsd:element ref="ns2:MediaServiceOCR" minOccurs="0"/>
                <xsd:element ref="ns2:MediaServiceGenerationTime" minOccurs="0"/>
                <xsd:element ref="ns2:MediaServiceEventHashCode" minOccurs="0"/>
                <xsd:element ref="ns2:MediaLengthInSeconds" minOccurs="0"/>
                <xsd:element ref="ns3:_dlc_DocId" minOccurs="0"/>
                <xsd:element ref="ns3:_dlc_DocIdUrl" minOccurs="0"/>
                <xsd:element ref="ns3:_dlc_DocIdPersistId"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dfae5c4-1aa5-471c-9352-d6a983fc647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f6ff8a43-7332-4331-807f-7ddebb798e77"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Location" ma:index="16" nillable="true" ma:displayName="Location" ma:indexed="true" ma:internalName="MediaServiceLocatio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BillingMetadata" ma:index="24"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e65ffeb-9dbb-40de-b4ca-612e1efc0408"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fcc0df81-bbd1-4492-993a-3e761dc22aa2}" ma:internalName="TaxCatchAll" ma:showField="CatchAllData" ma:web="be65ffeb-9dbb-40de-b4ca-612e1efc0408">
      <xsd:complexType>
        <xsd:complexContent>
          <xsd:extension base="dms:MultiChoiceLookup">
            <xsd:sequence>
              <xsd:element name="Value" type="dms:Lookup" maxOccurs="unbounded" minOccurs="0" nillable="true"/>
            </xsd:sequence>
          </xsd:extension>
        </xsd:complexContent>
      </xsd:complexType>
    </xsd:element>
    <xsd:element name="_dlc_DocId" ma:index="21" nillable="true" ma:displayName="Document ID Value" ma:description="The value of the document ID assigned to this item." ma:indexed="true" ma:internalName="_dlc_DocId" ma:readOnly="true">
      <xsd:simpleType>
        <xsd:restriction base="dms:Text"/>
      </xsd:simpleType>
    </xsd:element>
    <xsd:element name="_dlc_DocIdUrl" ma:index="22"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3"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D63A97E8-33A4-4414-A937-C9FD18C98A6B}">
  <ds:schemaRefs>
    <ds:schemaRef ds:uri="http://schemas.microsoft.com/sharepoint/v3/contenttype/forms"/>
  </ds:schemaRefs>
</ds:datastoreItem>
</file>

<file path=customXml/itemProps2.xml><?xml version="1.0" encoding="utf-8"?>
<ds:datastoreItem xmlns:ds="http://schemas.openxmlformats.org/officeDocument/2006/customXml" ds:itemID="{2580C506-3AB7-4D44-9300-D1503118E262}">
  <ds:schemaRefs>
    <ds:schemaRef ds:uri="6828c679-cca6-4b24-8d59-dc151da8240e"/>
    <ds:schemaRef ds:uri="http://schemas.openxmlformats.org/package/2006/metadata/core-properties"/>
    <ds:schemaRef ds:uri="http://purl.org/dc/dcmitype/"/>
    <ds:schemaRef ds:uri="http://schemas.microsoft.com/sharepoint/v3"/>
    <ds:schemaRef ds:uri="http://schemas.microsoft.com/office/infopath/2007/PartnerControls"/>
    <ds:schemaRef ds:uri="http://purl.org/dc/terms/"/>
    <ds:schemaRef ds:uri="http://schemas.microsoft.com/office/2006/documentManagement/types"/>
    <ds:schemaRef ds:uri="http://purl.org/dc/elements/1.1/"/>
    <ds:schemaRef ds:uri="26d40c2f-b188-4d5a-b5af-84b6d1a786f4"/>
    <ds:schemaRef ds:uri="http://schemas.microsoft.com/office/2006/metadata/properties"/>
    <ds:schemaRef ds:uri="http://www.w3.org/XML/1998/namespace"/>
    <ds:schemaRef ds:uri="be65ffeb-9dbb-40de-b4ca-612e1efc0408"/>
    <ds:schemaRef ds:uri="4dfae5c4-1aa5-471c-9352-d6a983fc6473"/>
  </ds:schemaRefs>
</ds:datastoreItem>
</file>

<file path=customXml/itemProps3.xml><?xml version="1.0" encoding="utf-8"?>
<ds:datastoreItem xmlns:ds="http://schemas.openxmlformats.org/officeDocument/2006/customXml" ds:itemID="{3E93A8A4-BC5A-4307-851F-46EA2E286F4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dfae5c4-1aa5-471c-9352-d6a983fc6473"/>
    <ds:schemaRef ds:uri="be65ffeb-9dbb-40de-b4ca-612e1efc040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336C3D42-15E1-402D-AC64-26744B2539D0}">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otalTime>12</TotalTime>
  <Words>2280</Words>
  <Application>Microsoft Office PowerPoint</Application>
  <PresentationFormat>Widescreen</PresentationFormat>
  <Paragraphs>617</Paragraphs>
  <Slides>60</Slides>
  <Notes>60</Notes>
  <HiddenSlides>0</HiddenSlides>
  <MMClips>0</MMClips>
  <ScaleCrop>false</ScaleCrop>
  <HeadingPairs>
    <vt:vector size="4" baseType="variant">
      <vt:variant>
        <vt:lpstr>Theme</vt:lpstr>
      </vt:variant>
      <vt:variant>
        <vt:i4>1</vt:i4>
      </vt:variant>
      <vt:variant>
        <vt:lpstr>Slide Titles</vt:lpstr>
      </vt:variant>
      <vt:variant>
        <vt:i4>60</vt:i4>
      </vt:variant>
    </vt:vector>
  </HeadingPairs>
  <TitlesOfParts>
    <vt:vector size="61" baseType="lpstr">
      <vt:lpstr>Office Theme</vt:lpstr>
      <vt:lpstr>Planning &amp; Triage </vt:lpstr>
      <vt:lpstr>PowerPoint Presentation</vt:lpstr>
      <vt:lpstr>PowerPoint Presentation</vt:lpstr>
      <vt:lpstr>PowerPoint Presentation</vt:lpstr>
      <vt:lpstr>PowerPoint Presentation</vt:lpstr>
      <vt:lpstr>OBJECTIVES</vt:lpstr>
      <vt:lpstr> PLANNING IS A PROCESS</vt:lpstr>
      <vt:lpstr>PLANNING PHASES &amp; OBJECTIVES</vt:lpstr>
      <vt:lpstr>KEY PLANNING CONCEPTS</vt:lpstr>
      <vt:lpstr>PowerPoint Presentation</vt:lpstr>
      <vt:lpstr>BASIC COMPONENTS OF EMERGENCY PLANNING </vt:lpstr>
      <vt:lpstr>PowerPoint Presentation</vt:lpstr>
      <vt:lpstr>RISKS ASSESSMENT </vt:lpstr>
      <vt:lpstr>VULNERABILITIES</vt:lpstr>
      <vt:lpstr>PowerPoint Presentation</vt:lpstr>
      <vt:lpstr>PowerPoint Presentation</vt:lpstr>
      <vt:lpstr>PowerPoint Presentation</vt:lpstr>
      <vt:lpstr>PowerPoint Presentation</vt:lpstr>
      <vt:lpstr>EMERGENCY PLAN: TRAINING </vt:lpstr>
      <vt:lpstr>PowerPoint Presentation</vt:lpstr>
      <vt:lpstr> PLANNING LEVELS </vt:lpstr>
      <vt:lpstr>THE PEDIATRICIAN’S ROLE</vt:lpstr>
      <vt:lpstr>CHALLENGES  </vt:lpstr>
      <vt:lpstr>Mass Casualty Management &amp; Triage</vt:lpstr>
      <vt:lpstr>MASS CASUALTY MANAGEMENT SYSTEM</vt:lpstr>
      <vt:lpstr>MASS CASUALTY MANAGEMENT SYSTEM</vt:lpstr>
      <vt:lpstr>PowerPoint Presentation</vt:lpstr>
      <vt:lpstr>TASK ASSIGNMENTS</vt:lpstr>
      <vt:lpstr>SCENE ASSESSMENT</vt:lpstr>
      <vt:lpstr>PowerPoint Presentation</vt:lpstr>
      <vt:lpstr>RESCUE &amp; SECURITY ON-SCENE</vt:lpstr>
      <vt:lpstr>TRIAGE AND STABILIZATION</vt:lpstr>
      <vt:lpstr>ON-SITE TRIAGE IN MCI : GOALS</vt:lpstr>
      <vt:lpstr>TRIAGE</vt:lpstr>
      <vt:lpstr>TRIAGE </vt:lpstr>
      <vt:lpstr>START TRIAGE</vt:lpstr>
      <vt:lpstr>START Triage</vt:lpstr>
      <vt:lpstr>START Triage</vt:lpstr>
      <vt:lpstr>START Triage</vt:lpstr>
      <vt:lpstr>PowerPoint Presentation</vt:lpstr>
      <vt:lpstr> START: POTENTIAL PROBLEMS  WITH CHILDREN</vt:lpstr>
      <vt:lpstr>PowerPoint Presentation</vt:lpstr>
      <vt:lpstr>JumpSTART© </vt:lpstr>
      <vt:lpstr>PowerPoint Presentation</vt:lpstr>
      <vt:lpstr>MODIFICATION: CHILDREN  WHO DO NOT WALK</vt:lpstr>
      <vt:lpstr>SALT Triage Algorithm</vt:lpstr>
      <vt:lpstr>SALT Triage Algorithm</vt:lpstr>
      <vt:lpstr>TRIAGE IN MCI</vt:lpstr>
      <vt:lpstr>ROLES OF THE ADVANCED MEDICAL POST</vt:lpstr>
      <vt:lpstr>TRANSPORT OF VICTIMS</vt:lpstr>
      <vt:lpstr>PowerPoint Presentation</vt:lpstr>
      <vt:lpstr>PATIENT TRANSPORT</vt:lpstr>
      <vt:lpstr>HOSPITAL ORGANIZATION</vt:lpstr>
      <vt:lpstr>PowerPoint Presentation</vt:lpstr>
      <vt:lpstr>PREPARING FOR PATIENT INFLUX</vt:lpstr>
      <vt:lpstr>HOSPITAL TRIAGE IN AN MCI</vt:lpstr>
      <vt:lpstr>MEDICAL TRIAGE</vt:lpstr>
      <vt:lpstr>HAZMAT CONSIDERATIONS</vt:lpstr>
      <vt:lpstr>SUMMARY</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Planning &amp; Triage </dc:title>
  <dc:creator>Stephen Berman</dc:creator>
  <cp:lastModifiedBy>Vu, Tien</cp:lastModifiedBy>
  <cp:revision>4</cp:revision>
  <dcterms:created xsi:type="dcterms:W3CDTF">2021-08-04T21:48:01Z</dcterms:created>
  <dcterms:modified xsi:type="dcterms:W3CDTF">2026-06-08T17:28:30Z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0x0101001FB67A9A22C16F4AA9380EBF6A54BA37</vt:lpwstr>
  </property>
  <property fmtid="{D5CDD505-2E9C-101B-9397-08002B2CF9AE}" pid="3" name="_dlc_DocIdItemGuid">
    <vt:lpwstr>b3d04fab-f6fe-4cdc-a31a-06b9b0c94271</vt:lpwstr>
  </property>
  <property fmtid="{D5CDD505-2E9C-101B-9397-08002B2CF9AE}" pid="4" name="MediaServiceImageTags">
    <vt:lpwstr/>
  </property>
</Properties>
</file>