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5"/>
    <p:sldMasterId id="2147483658" r:id="rId6"/>
    <p:sldMasterId id="2147483660" r:id="rId7"/>
    <p:sldMasterId id="2147483671" r:id="rId8"/>
  </p:sldMasterIdLst>
  <p:notesMasterIdLst>
    <p:notesMasterId r:id="rId37"/>
  </p:notesMasterIdLst>
  <p:sldIdLst>
    <p:sldId id="298" r:id="rId9"/>
    <p:sldId id="271" r:id="rId10"/>
    <p:sldId id="272" r:id="rId11"/>
    <p:sldId id="273" r:id="rId12"/>
    <p:sldId id="274" r:id="rId13"/>
    <p:sldId id="275" r:id="rId14"/>
    <p:sldId id="276" r:id="rId15"/>
    <p:sldId id="277" r:id="rId16"/>
    <p:sldId id="278" r:id="rId17"/>
    <p:sldId id="279" r:id="rId18"/>
    <p:sldId id="280" r:id="rId19"/>
    <p:sldId id="299" r:id="rId20"/>
    <p:sldId id="300" r:id="rId21"/>
    <p:sldId id="301" r:id="rId22"/>
    <p:sldId id="302" r:id="rId23"/>
    <p:sldId id="303" r:id="rId24"/>
    <p:sldId id="304" r:id="rId25"/>
    <p:sldId id="305" r:id="rId26"/>
    <p:sldId id="306" r:id="rId27"/>
    <p:sldId id="308" r:id="rId28"/>
    <p:sldId id="290" r:id="rId29"/>
    <p:sldId id="291" r:id="rId30"/>
    <p:sldId id="292" r:id="rId31"/>
    <p:sldId id="309" r:id="rId32"/>
    <p:sldId id="294" r:id="rId33"/>
    <p:sldId id="295" r:id="rId34"/>
    <p:sldId id="296" r:id="rId35"/>
    <p:sldId id="297" r:id="rId36"/>
  </p:sldIdLst>
  <p:sldSz cx="12192000" cy="6858000"/>
  <p:notesSz cx="6858000" cy="9144000"/>
  <p:embeddedFontLst>
    <p:embeddedFont>
      <p:font typeface="Libre Franklin Medium" pitchFamily="2" charset="0"/>
      <p:regular r:id="rId38"/>
      <p:bold r:id="rId39"/>
      <p:italic r:id="rId40"/>
      <p:boldItalic r:id="rId4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6" roundtripDataSignature="AMtx7mhs+lnFLhYnukKb2PDuC4iq6favo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C03D67-A4B7-0A9B-056E-867DA6458FED}" v="6" dt="2026-06-08T12:51:34.415"/>
    <p1510:client id="{84D08A46-D578-D177-2194-0B16BCDBBDDB}" v="53" dt="2026-06-08T13:07:48.7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2.fntdata"/><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notesMaster" Target="notesMasters/notesMaster1.xml"/><Relationship Id="rId40" Type="http://schemas.openxmlformats.org/officeDocument/2006/relationships/font" Target="fonts/font3.fntdata"/><Relationship Id="rId58"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57" Type="http://schemas.openxmlformats.org/officeDocument/2006/relationships/presProps" Target="presProps.xml"/><Relationship Id="rId61" Type="http://schemas.microsoft.com/office/2015/10/relationships/revisionInfo" Target="revisionInfo.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60"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56" Type="http://customschemas.google.com/relationships/presentationmetadata" Target="metadata"/><Relationship Id="rId8" Type="http://schemas.openxmlformats.org/officeDocument/2006/relationships/slideMaster" Target="slideMasters/slideMaster4.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font" Target="fonts/font1.fntdata"/><Relationship Id="rId59"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27d7f20a8a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g27d7f20a8aa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a:latin typeface="Arial"/>
                <a:ea typeface="Arial"/>
                <a:cs typeface="Arial"/>
                <a:sym typeface="Arial"/>
              </a:rPr>
              <a:t>This course is designed to train participants in the management of the physical and emotional needs of children impacted by disasters. Each of the 10 modules have been carefully planned and some of the topics may not be appropriate for all participants, especially non clinicians such as public health students. Don’t worry about these clinical topics and  their related sessions.   Just being exposed to these concepts will be beneficial. </a:t>
            </a:r>
            <a:endParaRPr/>
          </a:p>
          <a:p>
            <a:pPr marL="0" lvl="0" indent="0" algn="l" rtl="0">
              <a:lnSpc>
                <a:spcPct val="100000"/>
              </a:lnSpc>
              <a:spcBef>
                <a:spcPts val="0"/>
              </a:spcBef>
              <a:spcAft>
                <a:spcPts val="0"/>
              </a:spcAft>
              <a:buSzPts val="1400"/>
              <a:buNone/>
            </a:pPr>
            <a:endParaRPr/>
          </a:p>
        </p:txBody>
      </p:sp>
      <p:sp>
        <p:nvSpPr>
          <p:cNvPr id="259" name="Google Shape;259;g27d7f20a8aa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6" name="Google Shape;32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3" name="Google Shape;33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2" name="Google Shape;35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9" name="Google Shape;35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6" name="Google Shape;36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7" name="Google Shape;38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4" name="Google Shape;39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1" name="Google Shape;40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3" name="Google Shape;37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0" name="Google Shape;38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8" name="Google Shape;408;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9" name="Google Shape;409;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6" name="Google Shape;41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g2aa5e34036f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8" name="Google Shape;458;g2aa5e34036f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40:notes"/>
          <p:cNvSpPr>
            <a:spLocks noGrp="1" noRot="1" noChangeAspect="1"/>
          </p:cNvSpPr>
          <p:nvPr>
            <p:ph type="sldImg" idx="2"/>
          </p:nvPr>
        </p:nvSpPr>
        <p:spPr>
          <a:xfrm>
            <a:off x="419100" y="703263"/>
            <a:ext cx="6172200" cy="3473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4" name="Google Shape;434;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400">
                <a:latin typeface="Arial"/>
                <a:ea typeface="Arial"/>
                <a:cs typeface="Arial"/>
                <a:sym typeface="Arial"/>
              </a:rPr>
              <a:t>This figure showing the age distribution of deaths in disasters demonstrates the vulnerability of the different age groups. For example, this figure shows the age distribution of mortality in a population of  Kurdish refugees in Northern Iraq in 1991. Although children aged 0 to 5 years represented only 18% of the total refugee population, they accounted for 64% of the overall refugee mortality rate.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6" name="Google Shape;456;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5" name="Google Shape;28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1" name="Google Shape;29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2" name="Google Shape;312;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4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4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53"/>
        <p:cNvGrpSpPr/>
        <p:nvPr/>
      </p:nvGrpSpPr>
      <p:grpSpPr>
        <a:xfrm>
          <a:off x="0" y="0"/>
          <a:ext cx="0" cy="0"/>
          <a:chOff x="0" y="0"/>
          <a:chExt cx="0" cy="0"/>
        </a:xfrm>
      </p:grpSpPr>
      <p:sp>
        <p:nvSpPr>
          <p:cNvPr id="54" name="Google Shape;54;p48"/>
          <p:cNvSpPr txBox="1">
            <a:spLocks noGrp="1"/>
          </p:cNvSpPr>
          <p:nvPr>
            <p:ph type="title"/>
          </p:nvPr>
        </p:nvSpPr>
        <p:spPr>
          <a:xfrm>
            <a:off x="609600" y="274638"/>
            <a:ext cx="68072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8"/>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lt1"/>
              </a:buClr>
              <a:buSzPts val="1800"/>
              <a:buChar char="•"/>
              <a:defRPr/>
            </a:lvl1pPr>
            <a:lvl2pPr marL="914400" lvl="1" indent="-342900" algn="l">
              <a:spcBef>
                <a:spcPts val="360"/>
              </a:spcBef>
              <a:spcAft>
                <a:spcPts val="0"/>
              </a:spcAft>
              <a:buClr>
                <a:schemeClr val="lt1"/>
              </a:buClr>
              <a:buSzPts val="1800"/>
              <a:buChar char="–"/>
              <a:defRPr/>
            </a:lvl2pPr>
            <a:lvl3pPr marL="1371600" lvl="2" indent="-342900" algn="l">
              <a:spcBef>
                <a:spcPts val="360"/>
              </a:spcBef>
              <a:spcAft>
                <a:spcPts val="0"/>
              </a:spcAft>
              <a:buClr>
                <a:schemeClr val="lt1"/>
              </a:buClr>
              <a:buSzPts val="1800"/>
              <a:buChar char="•"/>
              <a:defRPr/>
            </a:lvl3pPr>
            <a:lvl4pPr marL="1828800" lvl="3" indent="-342900" algn="l">
              <a:spcBef>
                <a:spcPts val="360"/>
              </a:spcBef>
              <a:spcAft>
                <a:spcPts val="0"/>
              </a:spcAft>
              <a:buClr>
                <a:schemeClr val="lt1"/>
              </a:buClr>
              <a:buSzPts val="1800"/>
              <a:buChar char="–"/>
              <a:defRPr/>
            </a:lvl4pPr>
            <a:lvl5pPr marL="2286000" lvl="4" indent="-342900" algn="l">
              <a:spcBef>
                <a:spcPts val="360"/>
              </a:spcBef>
              <a:spcAft>
                <a:spcPts val="0"/>
              </a:spcAft>
              <a:buClr>
                <a:schemeClr val="lt1"/>
              </a:buClr>
              <a:buSzPts val="1800"/>
              <a:buChar char="»"/>
              <a:defRPr/>
            </a:lvl5pPr>
            <a:lvl6pPr marL="2743200" lvl="5" indent="-342900" algn="l">
              <a:spcBef>
                <a:spcPts val="360"/>
              </a:spcBef>
              <a:spcAft>
                <a:spcPts val="0"/>
              </a:spcAft>
              <a:buClr>
                <a:schemeClr val="lt1"/>
              </a:buClr>
              <a:buSzPts val="1800"/>
              <a:buChar char="»"/>
              <a:defRPr/>
            </a:lvl6pPr>
            <a:lvl7pPr marL="3200400" lvl="6" indent="-342900" algn="l">
              <a:spcBef>
                <a:spcPts val="360"/>
              </a:spcBef>
              <a:spcAft>
                <a:spcPts val="0"/>
              </a:spcAft>
              <a:buClr>
                <a:schemeClr val="lt1"/>
              </a:buClr>
              <a:buSzPts val="1800"/>
              <a:buChar char="»"/>
              <a:defRPr/>
            </a:lvl7pPr>
            <a:lvl8pPr marL="3657600" lvl="7" indent="-342900" algn="l">
              <a:spcBef>
                <a:spcPts val="360"/>
              </a:spcBef>
              <a:spcAft>
                <a:spcPts val="0"/>
              </a:spcAft>
              <a:buClr>
                <a:schemeClr val="lt1"/>
              </a:buClr>
              <a:buSzPts val="1800"/>
              <a:buChar char="»"/>
              <a:defRPr/>
            </a:lvl8pPr>
            <a:lvl9pPr marL="4114800" lvl="8" indent="-342900" algn="l">
              <a:spcBef>
                <a:spcPts val="360"/>
              </a:spcBef>
              <a:spcAft>
                <a:spcPts val="0"/>
              </a:spcAft>
              <a:buClr>
                <a:schemeClr val="lt1"/>
              </a:buClr>
              <a:buSzPts val="1800"/>
              <a:buChar char="»"/>
              <a:defRPr/>
            </a:lvl9pPr>
          </a:lstStyle>
          <a:p>
            <a:endParaRPr/>
          </a:p>
        </p:txBody>
      </p:sp>
      <p:sp>
        <p:nvSpPr>
          <p:cNvPr id="56" name="Google Shape;56;p48"/>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48"/>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48"/>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b="0" i="0" u="none" strike="noStrike" cap="none">
                <a:solidFill>
                  <a:schemeClr val="dk1"/>
                </a:solidFill>
                <a:latin typeface="Arial"/>
                <a:ea typeface="Arial"/>
                <a:cs typeface="Arial"/>
                <a:sym typeface="Arial"/>
              </a:defRPr>
            </a:lvl1pPr>
            <a:lvl2pPr marL="0" marR="0" lvl="1" indent="0" algn="r">
              <a:spcBef>
                <a:spcPts val="0"/>
              </a:spcBef>
              <a:buNone/>
              <a:defRPr sz="1400" b="0" i="0" u="none" strike="noStrike" cap="none">
                <a:solidFill>
                  <a:schemeClr val="dk1"/>
                </a:solidFill>
                <a:latin typeface="Arial"/>
                <a:ea typeface="Arial"/>
                <a:cs typeface="Arial"/>
                <a:sym typeface="Arial"/>
              </a:defRPr>
            </a:lvl2pPr>
            <a:lvl3pPr marL="0" marR="0" lvl="2" indent="0" algn="r">
              <a:spcBef>
                <a:spcPts val="0"/>
              </a:spcBef>
              <a:buNone/>
              <a:defRPr sz="1400" b="0" i="0" u="none" strike="noStrike" cap="none">
                <a:solidFill>
                  <a:schemeClr val="dk1"/>
                </a:solidFill>
                <a:latin typeface="Arial"/>
                <a:ea typeface="Arial"/>
                <a:cs typeface="Arial"/>
                <a:sym typeface="Arial"/>
              </a:defRPr>
            </a:lvl3pPr>
            <a:lvl4pPr marL="0" marR="0" lvl="3" indent="0" algn="r">
              <a:spcBef>
                <a:spcPts val="0"/>
              </a:spcBef>
              <a:buNone/>
              <a:defRPr sz="1400" b="0" i="0" u="none" strike="noStrike" cap="none">
                <a:solidFill>
                  <a:schemeClr val="dk1"/>
                </a:solidFill>
                <a:latin typeface="Arial"/>
                <a:ea typeface="Arial"/>
                <a:cs typeface="Arial"/>
                <a:sym typeface="Arial"/>
              </a:defRPr>
            </a:lvl4pPr>
            <a:lvl5pPr marL="0" marR="0" lvl="4" indent="0" algn="r">
              <a:spcBef>
                <a:spcPts val="0"/>
              </a:spcBef>
              <a:buNone/>
              <a:defRPr sz="1400" b="0" i="0" u="none" strike="noStrike" cap="none">
                <a:solidFill>
                  <a:schemeClr val="dk1"/>
                </a:solidFill>
                <a:latin typeface="Arial"/>
                <a:ea typeface="Arial"/>
                <a:cs typeface="Arial"/>
                <a:sym typeface="Arial"/>
              </a:defRPr>
            </a:lvl5pPr>
            <a:lvl6pPr marL="0" marR="0" lvl="5" indent="0" algn="r">
              <a:spcBef>
                <a:spcPts val="0"/>
              </a:spcBef>
              <a:buNone/>
              <a:defRPr sz="1400" b="0" i="0" u="none" strike="noStrike" cap="none">
                <a:solidFill>
                  <a:schemeClr val="dk1"/>
                </a:solidFill>
                <a:latin typeface="Arial"/>
                <a:ea typeface="Arial"/>
                <a:cs typeface="Arial"/>
                <a:sym typeface="Arial"/>
              </a:defRPr>
            </a:lvl6pPr>
            <a:lvl7pPr marL="0" marR="0" lvl="6" indent="0" algn="r">
              <a:spcBef>
                <a:spcPts val="0"/>
              </a:spcBef>
              <a:buNone/>
              <a:defRPr sz="1400" b="0" i="0" u="none" strike="noStrike" cap="none">
                <a:solidFill>
                  <a:schemeClr val="dk1"/>
                </a:solidFill>
                <a:latin typeface="Arial"/>
                <a:ea typeface="Arial"/>
                <a:cs typeface="Arial"/>
                <a:sym typeface="Arial"/>
              </a:defRPr>
            </a:lvl7pPr>
            <a:lvl8pPr marL="0" marR="0" lvl="7" indent="0" algn="r">
              <a:spcBef>
                <a:spcPts val="0"/>
              </a:spcBef>
              <a:buNone/>
              <a:defRPr sz="1400" b="0" i="0" u="none" strike="noStrike" cap="none">
                <a:solidFill>
                  <a:schemeClr val="dk1"/>
                </a:solidFill>
                <a:latin typeface="Arial"/>
                <a:ea typeface="Arial"/>
                <a:cs typeface="Arial"/>
                <a:sym typeface="Arial"/>
              </a:defRPr>
            </a:lvl8pPr>
            <a:lvl9pPr marL="0" marR="0" lvl="8" indent="0" algn="r">
              <a:spcBef>
                <a:spcPts val="0"/>
              </a:spcBef>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_Picture with Caption" type="picTx">
  <p:cSld name="PICTURE_WITH_CAPTION_TEXT">
    <p:spTree>
      <p:nvGrpSpPr>
        <p:cNvPr id="1" name="Shape 62"/>
        <p:cNvGrpSpPr/>
        <p:nvPr/>
      </p:nvGrpSpPr>
      <p:grpSpPr>
        <a:xfrm>
          <a:off x="0" y="0"/>
          <a:ext cx="0" cy="0"/>
          <a:chOff x="0" y="0"/>
          <a:chExt cx="0" cy="0"/>
        </a:xfrm>
      </p:grpSpPr>
      <p:sp>
        <p:nvSpPr>
          <p:cNvPr id="63" name="Google Shape;63;p5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50"/>
          <p:cNvSpPr>
            <a:spLocks noGrp="1"/>
          </p:cNvSpPr>
          <p:nvPr>
            <p:ph type="pic" idx="2"/>
          </p:nvPr>
        </p:nvSpPr>
        <p:spPr>
          <a:xfrm>
            <a:off x="5183188" y="0"/>
            <a:ext cx="7008812" cy="6858000"/>
          </a:xfrm>
          <a:prstGeom prst="rect">
            <a:avLst/>
          </a:prstGeom>
          <a:noFill/>
          <a:ln>
            <a:noFill/>
          </a:ln>
        </p:spPr>
      </p:sp>
      <p:sp>
        <p:nvSpPr>
          <p:cNvPr id="65" name="Google Shape;65;p5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6"/>
        <p:cNvGrpSpPr/>
        <p:nvPr/>
      </p:nvGrpSpPr>
      <p:grpSpPr>
        <a:xfrm>
          <a:off x="0" y="0"/>
          <a:ext cx="0" cy="0"/>
          <a:chOff x="0" y="0"/>
          <a:chExt cx="0" cy="0"/>
        </a:xfrm>
      </p:grpSpPr>
      <p:sp>
        <p:nvSpPr>
          <p:cNvPr id="67" name="Google Shape;67;p51"/>
          <p:cNvSpPr txBox="1">
            <a:spLocks noGrp="1"/>
          </p:cNvSpPr>
          <p:nvPr>
            <p:ph type="title"/>
          </p:nvPr>
        </p:nvSpPr>
        <p:spPr>
          <a:xfrm>
            <a:off x="838200" y="653143"/>
            <a:ext cx="10515600" cy="10375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51"/>
          <p:cNvSpPr txBox="1">
            <a:spLocks noGrp="1"/>
          </p:cNvSpPr>
          <p:nvPr>
            <p:ph type="body" idx="1"/>
          </p:nvPr>
        </p:nvSpPr>
        <p:spPr>
          <a:xfrm>
            <a:off x="838200" y="1825625"/>
            <a:ext cx="10515600" cy="400074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9"/>
        <p:cNvGrpSpPr/>
        <p:nvPr/>
      </p:nvGrpSpPr>
      <p:grpSpPr>
        <a:xfrm>
          <a:off x="0" y="0"/>
          <a:ext cx="0" cy="0"/>
          <a:chOff x="0" y="0"/>
          <a:chExt cx="0" cy="0"/>
        </a:xfrm>
      </p:grpSpPr>
      <p:sp>
        <p:nvSpPr>
          <p:cNvPr id="70" name="Google Shape;70;p6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6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1" name="Google Shape;71;p6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61"/>
          <p:cNvSpPr txBox="1">
            <a:spLocks noGrp="1"/>
          </p:cNvSpPr>
          <p:nvPr>
            <p:ph type="title"/>
          </p:nvPr>
        </p:nvSpPr>
        <p:spPr>
          <a:xfrm>
            <a:off x="831850" y="1346325"/>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61"/>
          <p:cNvSpPr txBox="1">
            <a:spLocks noGrp="1"/>
          </p:cNvSpPr>
          <p:nvPr>
            <p:ph type="body" idx="1"/>
          </p:nvPr>
        </p:nvSpPr>
        <p:spPr>
          <a:xfrm>
            <a:off x="831850" y="4226051"/>
            <a:ext cx="10515600" cy="99072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949495"/>
              </a:buClr>
              <a:buSzPts val="2000"/>
              <a:buNone/>
              <a:defRPr sz="2000">
                <a:solidFill>
                  <a:srgbClr val="949495"/>
                </a:solidFill>
              </a:defRPr>
            </a:lvl2pPr>
            <a:lvl3pPr marL="1371600" lvl="2" indent="-228600" algn="l">
              <a:lnSpc>
                <a:spcPct val="90000"/>
              </a:lnSpc>
              <a:spcBef>
                <a:spcPts val="500"/>
              </a:spcBef>
              <a:spcAft>
                <a:spcPts val="0"/>
              </a:spcAft>
              <a:buClr>
                <a:srgbClr val="949495"/>
              </a:buClr>
              <a:buSzPts val="1800"/>
              <a:buNone/>
              <a:defRPr sz="1800">
                <a:solidFill>
                  <a:srgbClr val="949495"/>
                </a:solidFill>
              </a:defRPr>
            </a:lvl3pPr>
            <a:lvl4pPr marL="1828800" lvl="3" indent="-228600" algn="l">
              <a:lnSpc>
                <a:spcPct val="90000"/>
              </a:lnSpc>
              <a:spcBef>
                <a:spcPts val="500"/>
              </a:spcBef>
              <a:spcAft>
                <a:spcPts val="0"/>
              </a:spcAft>
              <a:buClr>
                <a:srgbClr val="949495"/>
              </a:buClr>
              <a:buSzPts val="1600"/>
              <a:buNone/>
              <a:defRPr sz="1600">
                <a:solidFill>
                  <a:srgbClr val="949495"/>
                </a:solidFill>
              </a:defRPr>
            </a:lvl4pPr>
            <a:lvl5pPr marL="2286000" lvl="4" indent="-228600" algn="l">
              <a:lnSpc>
                <a:spcPct val="90000"/>
              </a:lnSpc>
              <a:spcBef>
                <a:spcPts val="500"/>
              </a:spcBef>
              <a:spcAft>
                <a:spcPts val="0"/>
              </a:spcAft>
              <a:buClr>
                <a:srgbClr val="949495"/>
              </a:buClr>
              <a:buSzPts val="1600"/>
              <a:buNone/>
              <a:defRPr sz="1600">
                <a:solidFill>
                  <a:srgbClr val="949495"/>
                </a:solidFill>
              </a:defRPr>
            </a:lvl5pPr>
            <a:lvl6pPr marL="2743200" lvl="5" indent="-228600" algn="l">
              <a:lnSpc>
                <a:spcPct val="90000"/>
              </a:lnSpc>
              <a:spcBef>
                <a:spcPts val="500"/>
              </a:spcBef>
              <a:spcAft>
                <a:spcPts val="0"/>
              </a:spcAft>
              <a:buClr>
                <a:srgbClr val="949495"/>
              </a:buClr>
              <a:buSzPts val="1600"/>
              <a:buNone/>
              <a:defRPr sz="1600">
                <a:solidFill>
                  <a:srgbClr val="949495"/>
                </a:solidFill>
              </a:defRPr>
            </a:lvl6pPr>
            <a:lvl7pPr marL="3200400" lvl="6" indent="-228600" algn="l">
              <a:lnSpc>
                <a:spcPct val="90000"/>
              </a:lnSpc>
              <a:spcBef>
                <a:spcPts val="500"/>
              </a:spcBef>
              <a:spcAft>
                <a:spcPts val="0"/>
              </a:spcAft>
              <a:buClr>
                <a:srgbClr val="949495"/>
              </a:buClr>
              <a:buSzPts val="1600"/>
              <a:buNone/>
              <a:defRPr sz="1600">
                <a:solidFill>
                  <a:srgbClr val="949495"/>
                </a:solidFill>
              </a:defRPr>
            </a:lvl7pPr>
            <a:lvl8pPr marL="3657600" lvl="7" indent="-228600" algn="l">
              <a:lnSpc>
                <a:spcPct val="90000"/>
              </a:lnSpc>
              <a:spcBef>
                <a:spcPts val="500"/>
              </a:spcBef>
              <a:spcAft>
                <a:spcPts val="0"/>
              </a:spcAft>
              <a:buClr>
                <a:srgbClr val="949495"/>
              </a:buClr>
              <a:buSzPts val="1600"/>
              <a:buNone/>
              <a:defRPr sz="1600">
                <a:solidFill>
                  <a:srgbClr val="949495"/>
                </a:solidFill>
              </a:defRPr>
            </a:lvl8pPr>
            <a:lvl9pPr marL="4114800" lvl="8" indent="-228600" algn="l">
              <a:lnSpc>
                <a:spcPct val="90000"/>
              </a:lnSpc>
              <a:spcBef>
                <a:spcPts val="500"/>
              </a:spcBef>
              <a:spcAft>
                <a:spcPts val="0"/>
              </a:spcAft>
              <a:buClr>
                <a:srgbClr val="949495"/>
              </a:buClr>
              <a:buSzPts val="1600"/>
              <a:buNone/>
              <a:defRPr sz="1600">
                <a:solidFill>
                  <a:srgbClr val="949495"/>
                </a:solidFill>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5"/>
        <p:cNvGrpSpPr/>
        <p:nvPr/>
      </p:nvGrpSpPr>
      <p:grpSpPr>
        <a:xfrm>
          <a:off x="0" y="0"/>
          <a:ext cx="0" cy="0"/>
          <a:chOff x="0" y="0"/>
          <a:chExt cx="0" cy="0"/>
        </a:xfrm>
      </p:grpSpPr>
      <p:sp>
        <p:nvSpPr>
          <p:cNvPr id="76" name="Google Shape;76;p62"/>
          <p:cNvSpPr txBox="1">
            <a:spLocks noGrp="1"/>
          </p:cNvSpPr>
          <p:nvPr>
            <p:ph type="title"/>
          </p:nvPr>
        </p:nvSpPr>
        <p:spPr>
          <a:xfrm>
            <a:off x="838200" y="653143"/>
            <a:ext cx="10515600" cy="10375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62"/>
          <p:cNvSpPr txBox="1">
            <a:spLocks noGrp="1"/>
          </p:cNvSpPr>
          <p:nvPr>
            <p:ph type="body" idx="1"/>
          </p:nvPr>
        </p:nvSpPr>
        <p:spPr>
          <a:xfrm>
            <a:off x="838200" y="1825625"/>
            <a:ext cx="5181600" cy="39655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62"/>
          <p:cNvSpPr txBox="1">
            <a:spLocks noGrp="1"/>
          </p:cNvSpPr>
          <p:nvPr>
            <p:ph type="body" idx="2"/>
          </p:nvPr>
        </p:nvSpPr>
        <p:spPr>
          <a:xfrm>
            <a:off x="6172200" y="1825625"/>
            <a:ext cx="5181600" cy="39655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79"/>
        <p:cNvGrpSpPr/>
        <p:nvPr/>
      </p:nvGrpSpPr>
      <p:grpSpPr>
        <a:xfrm>
          <a:off x="0" y="0"/>
          <a:ext cx="0" cy="0"/>
          <a:chOff x="0" y="0"/>
          <a:chExt cx="0" cy="0"/>
        </a:xfrm>
      </p:grpSpPr>
      <p:sp>
        <p:nvSpPr>
          <p:cNvPr id="80" name="Google Shape;80;p6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6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2" name="Google Shape;82;p63"/>
          <p:cNvSpPr txBox="1">
            <a:spLocks noGrp="1"/>
          </p:cNvSpPr>
          <p:nvPr>
            <p:ph type="body" idx="2"/>
          </p:nvPr>
        </p:nvSpPr>
        <p:spPr>
          <a:xfrm>
            <a:off x="839788" y="2505075"/>
            <a:ext cx="5157787" cy="329784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6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4" name="Google Shape;84;p63"/>
          <p:cNvSpPr txBox="1">
            <a:spLocks noGrp="1"/>
          </p:cNvSpPr>
          <p:nvPr>
            <p:ph type="body" idx="4"/>
          </p:nvPr>
        </p:nvSpPr>
        <p:spPr>
          <a:xfrm>
            <a:off x="6172200" y="2505075"/>
            <a:ext cx="5183188" cy="329784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85"/>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86"/>
        <p:cNvGrpSpPr/>
        <p:nvPr/>
      </p:nvGrpSpPr>
      <p:grpSpPr>
        <a:xfrm>
          <a:off x="0" y="0"/>
          <a:ext cx="0" cy="0"/>
          <a:chOff x="0" y="0"/>
          <a:chExt cx="0" cy="0"/>
        </a:xfrm>
      </p:grpSpPr>
      <p:sp>
        <p:nvSpPr>
          <p:cNvPr id="87" name="Google Shape;87;p6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8" name="Google Shape;88;p6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9" name="Google Shape;89;p6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90"/>
        <p:cNvGrpSpPr/>
        <p:nvPr/>
      </p:nvGrpSpPr>
      <p:grpSpPr>
        <a:xfrm>
          <a:off x="0" y="0"/>
          <a:ext cx="0" cy="0"/>
          <a:chOff x="0" y="0"/>
          <a:chExt cx="0" cy="0"/>
        </a:xfrm>
      </p:grpSpPr>
      <p:sp>
        <p:nvSpPr>
          <p:cNvPr id="91" name="Google Shape;91;p6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66"/>
          <p:cNvSpPr>
            <a:spLocks noGrp="1"/>
          </p:cNvSpPr>
          <p:nvPr>
            <p:ph type="pic" idx="2"/>
          </p:nvPr>
        </p:nvSpPr>
        <p:spPr>
          <a:xfrm>
            <a:off x="5183188" y="457201"/>
            <a:ext cx="6172200" cy="5403850"/>
          </a:xfrm>
          <a:prstGeom prst="rect">
            <a:avLst/>
          </a:prstGeom>
          <a:noFill/>
          <a:ln>
            <a:noFill/>
          </a:ln>
        </p:spPr>
      </p:sp>
      <p:sp>
        <p:nvSpPr>
          <p:cNvPr id="93" name="Google Shape;93;p6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Picture with Caption" type="picTx">
  <p:cSld name="PICTURE_WITH_CAPTION_TEXT">
    <p:spTree>
      <p:nvGrpSpPr>
        <p:cNvPr id="1" name="Shape 16"/>
        <p:cNvGrpSpPr/>
        <p:nvPr/>
      </p:nvGrpSpPr>
      <p:grpSpPr>
        <a:xfrm>
          <a:off x="0" y="0"/>
          <a:ext cx="0" cy="0"/>
          <a:chOff x="0" y="0"/>
          <a:chExt cx="0" cy="0"/>
        </a:xfrm>
      </p:grpSpPr>
      <p:sp>
        <p:nvSpPr>
          <p:cNvPr id="17" name="Google Shape;17;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45"/>
          <p:cNvSpPr>
            <a:spLocks noGrp="1"/>
          </p:cNvSpPr>
          <p:nvPr>
            <p:ph type="pic" idx="2"/>
          </p:nvPr>
        </p:nvSpPr>
        <p:spPr>
          <a:xfrm>
            <a:off x="5183188" y="0"/>
            <a:ext cx="7008812" cy="6858000"/>
          </a:xfrm>
          <a:prstGeom prst="rect">
            <a:avLst/>
          </a:prstGeom>
          <a:noFill/>
          <a:ln>
            <a:noFill/>
          </a:ln>
        </p:spPr>
      </p:sp>
      <p:sp>
        <p:nvSpPr>
          <p:cNvPr id="19" name="Google Shape;19;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94"/>
        <p:cNvGrpSpPr/>
        <p:nvPr/>
      </p:nvGrpSpPr>
      <p:grpSpPr>
        <a:xfrm>
          <a:off x="0" y="0"/>
          <a:ext cx="0" cy="0"/>
          <a:chOff x="0" y="0"/>
          <a:chExt cx="0" cy="0"/>
        </a:xfrm>
      </p:grpSpPr>
      <p:sp>
        <p:nvSpPr>
          <p:cNvPr id="95" name="Google Shape;95;p67"/>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6" name="Google Shape;96;p67"/>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7" name="Google Shape;97;p67"/>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98" name="Google Shape;98;p67"/>
          <p:cNvSpPr>
            <a:spLocks noGrp="1"/>
          </p:cNvSpPr>
          <p:nvPr>
            <p:ph type="pic" idx="2"/>
          </p:nvPr>
        </p:nvSpPr>
        <p:spPr>
          <a:xfrm>
            <a:off x="0" y="0"/>
            <a:ext cx="12192000" cy="6858000"/>
          </a:xfrm>
          <a:prstGeom prst="rect">
            <a:avLst/>
          </a:prstGeom>
          <a:noFill/>
          <a:ln>
            <a:noFill/>
          </a:ln>
        </p:spPr>
      </p:sp>
      <p:sp>
        <p:nvSpPr>
          <p:cNvPr id="99" name="Google Shape;99;p67"/>
          <p:cNvSpPr txBox="1">
            <a:spLocks noGrp="1"/>
          </p:cNvSpPr>
          <p:nvPr>
            <p:ph type="body" idx="1"/>
          </p:nvPr>
        </p:nvSpPr>
        <p:spPr>
          <a:xfrm>
            <a:off x="3459650" y="2858447"/>
            <a:ext cx="5260976" cy="447461"/>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108"/>
        <p:cNvGrpSpPr/>
        <p:nvPr/>
      </p:nvGrpSpPr>
      <p:grpSpPr>
        <a:xfrm>
          <a:off x="0" y="0"/>
          <a:ext cx="0" cy="0"/>
          <a:chOff x="0" y="0"/>
          <a:chExt cx="0" cy="0"/>
        </a:xfrm>
      </p:grpSpPr>
      <p:sp>
        <p:nvSpPr>
          <p:cNvPr id="109" name="Google Shape;109;p54"/>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54"/>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54"/>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chemeClr val="dk1"/>
                </a:solidFill>
                <a:latin typeface="Arial"/>
                <a:ea typeface="Arial"/>
                <a:cs typeface="Arial"/>
                <a:sym typeface="Arial"/>
              </a:defRPr>
            </a:lvl1pPr>
            <a:lvl2pPr marL="0" marR="0" lvl="1" indent="0" algn="r">
              <a:spcBef>
                <a:spcPts val="0"/>
              </a:spcBef>
              <a:buNone/>
              <a:defRPr sz="1400">
                <a:solidFill>
                  <a:schemeClr val="dk1"/>
                </a:solidFill>
                <a:latin typeface="Arial"/>
                <a:ea typeface="Arial"/>
                <a:cs typeface="Arial"/>
                <a:sym typeface="Arial"/>
              </a:defRPr>
            </a:lvl2pPr>
            <a:lvl3pPr marL="0" marR="0" lvl="2" indent="0" algn="r">
              <a:spcBef>
                <a:spcPts val="0"/>
              </a:spcBef>
              <a:buNone/>
              <a:defRPr sz="1400">
                <a:solidFill>
                  <a:schemeClr val="dk1"/>
                </a:solidFill>
                <a:latin typeface="Arial"/>
                <a:ea typeface="Arial"/>
                <a:cs typeface="Arial"/>
                <a:sym typeface="Arial"/>
              </a:defRPr>
            </a:lvl3pPr>
            <a:lvl4pPr marL="0" marR="0" lvl="3" indent="0" algn="r">
              <a:spcBef>
                <a:spcPts val="0"/>
              </a:spcBef>
              <a:buNone/>
              <a:defRPr sz="1400">
                <a:solidFill>
                  <a:schemeClr val="dk1"/>
                </a:solidFill>
                <a:latin typeface="Arial"/>
                <a:ea typeface="Arial"/>
                <a:cs typeface="Arial"/>
                <a:sym typeface="Arial"/>
              </a:defRPr>
            </a:lvl4pPr>
            <a:lvl5pPr marL="0" marR="0" lvl="4" indent="0" algn="r">
              <a:spcBef>
                <a:spcPts val="0"/>
              </a:spcBef>
              <a:buNone/>
              <a:defRPr sz="1400">
                <a:solidFill>
                  <a:schemeClr val="dk1"/>
                </a:solidFill>
                <a:latin typeface="Arial"/>
                <a:ea typeface="Arial"/>
                <a:cs typeface="Arial"/>
                <a:sym typeface="Arial"/>
              </a:defRPr>
            </a:lvl5pPr>
            <a:lvl6pPr marL="0" marR="0" lvl="5" indent="0" algn="r">
              <a:spcBef>
                <a:spcPts val="0"/>
              </a:spcBef>
              <a:buNone/>
              <a:defRPr sz="1400">
                <a:solidFill>
                  <a:schemeClr val="dk1"/>
                </a:solidFill>
                <a:latin typeface="Arial"/>
                <a:ea typeface="Arial"/>
                <a:cs typeface="Arial"/>
                <a:sym typeface="Arial"/>
              </a:defRPr>
            </a:lvl6pPr>
            <a:lvl7pPr marL="0" marR="0" lvl="6" indent="0" algn="r">
              <a:spcBef>
                <a:spcPts val="0"/>
              </a:spcBef>
              <a:buNone/>
              <a:defRPr sz="1400">
                <a:solidFill>
                  <a:schemeClr val="dk1"/>
                </a:solidFill>
                <a:latin typeface="Arial"/>
                <a:ea typeface="Arial"/>
                <a:cs typeface="Arial"/>
                <a:sym typeface="Arial"/>
              </a:defRPr>
            </a:lvl7pPr>
            <a:lvl8pPr marL="0" marR="0" lvl="7" indent="0" algn="r">
              <a:spcBef>
                <a:spcPts val="0"/>
              </a:spcBef>
              <a:buNone/>
              <a:defRPr sz="1400">
                <a:solidFill>
                  <a:schemeClr val="dk1"/>
                </a:solidFill>
                <a:latin typeface="Arial"/>
                <a:ea typeface="Arial"/>
                <a:cs typeface="Arial"/>
                <a:sym typeface="Arial"/>
              </a:defRPr>
            </a:lvl8pPr>
            <a:lvl9pPr marL="0" marR="0" lvl="8" indent="0" algn="r">
              <a:spcBef>
                <a:spcPts val="0"/>
              </a:spcBef>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sp>
        <p:nvSpPr>
          <p:cNvPr id="21" name="Google Shape;21;p46"/>
          <p:cNvSpPr txBox="1">
            <a:spLocks noGrp="1"/>
          </p:cNvSpPr>
          <p:nvPr>
            <p:ph type="title"/>
          </p:nvPr>
        </p:nvSpPr>
        <p:spPr>
          <a:xfrm>
            <a:off x="838200" y="653143"/>
            <a:ext cx="10515600" cy="10375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46"/>
          <p:cNvSpPr txBox="1">
            <a:spLocks noGrp="1"/>
          </p:cNvSpPr>
          <p:nvPr>
            <p:ph type="body" idx="1"/>
          </p:nvPr>
        </p:nvSpPr>
        <p:spPr>
          <a:xfrm>
            <a:off x="838200" y="1825625"/>
            <a:ext cx="10515600" cy="400074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
        <p:cNvGrpSpPr/>
        <p:nvPr/>
      </p:nvGrpSpPr>
      <p:grpSpPr>
        <a:xfrm>
          <a:off x="0" y="0"/>
          <a:ext cx="0" cy="0"/>
          <a:chOff x="0" y="0"/>
          <a:chExt cx="0" cy="0"/>
        </a:xfrm>
      </p:grpSpPr>
      <p:sp>
        <p:nvSpPr>
          <p:cNvPr id="24" name="Google Shape;24;p52"/>
          <p:cNvSpPr txBox="1">
            <a:spLocks noGrp="1"/>
          </p:cNvSpPr>
          <p:nvPr>
            <p:ph type="title"/>
          </p:nvPr>
        </p:nvSpPr>
        <p:spPr>
          <a:xfrm>
            <a:off x="838200" y="653143"/>
            <a:ext cx="10515600" cy="10375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52"/>
          <p:cNvSpPr txBox="1">
            <a:spLocks noGrp="1"/>
          </p:cNvSpPr>
          <p:nvPr>
            <p:ph type="body" idx="1"/>
          </p:nvPr>
        </p:nvSpPr>
        <p:spPr>
          <a:xfrm>
            <a:off x="838200" y="1825625"/>
            <a:ext cx="5181600" cy="39655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52"/>
          <p:cNvSpPr txBox="1">
            <a:spLocks noGrp="1"/>
          </p:cNvSpPr>
          <p:nvPr>
            <p:ph type="body" idx="2"/>
          </p:nvPr>
        </p:nvSpPr>
        <p:spPr>
          <a:xfrm>
            <a:off x="6172200" y="1825625"/>
            <a:ext cx="5181600" cy="39655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55"/>
          <p:cNvSpPr txBox="1">
            <a:spLocks noGrp="1"/>
          </p:cNvSpPr>
          <p:nvPr>
            <p:ph type="title"/>
          </p:nvPr>
        </p:nvSpPr>
        <p:spPr>
          <a:xfrm>
            <a:off x="831850" y="1346325"/>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Arial"/>
              <a:buNone/>
              <a:defRPr sz="6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5"/>
          <p:cNvSpPr txBox="1">
            <a:spLocks noGrp="1"/>
          </p:cNvSpPr>
          <p:nvPr>
            <p:ph type="body" idx="1"/>
          </p:nvPr>
        </p:nvSpPr>
        <p:spPr>
          <a:xfrm>
            <a:off x="831850" y="4226051"/>
            <a:ext cx="10515600" cy="99072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949495"/>
              </a:buClr>
              <a:buSzPts val="2000"/>
              <a:buNone/>
              <a:defRPr sz="2000">
                <a:solidFill>
                  <a:srgbClr val="949495"/>
                </a:solidFill>
              </a:defRPr>
            </a:lvl2pPr>
            <a:lvl3pPr marL="1371600" lvl="2" indent="-228600" algn="l">
              <a:lnSpc>
                <a:spcPct val="90000"/>
              </a:lnSpc>
              <a:spcBef>
                <a:spcPts val="500"/>
              </a:spcBef>
              <a:spcAft>
                <a:spcPts val="0"/>
              </a:spcAft>
              <a:buClr>
                <a:srgbClr val="949495"/>
              </a:buClr>
              <a:buSzPts val="1800"/>
              <a:buNone/>
              <a:defRPr sz="1800">
                <a:solidFill>
                  <a:srgbClr val="949495"/>
                </a:solidFill>
              </a:defRPr>
            </a:lvl3pPr>
            <a:lvl4pPr marL="1828800" lvl="3" indent="-228600" algn="l">
              <a:lnSpc>
                <a:spcPct val="90000"/>
              </a:lnSpc>
              <a:spcBef>
                <a:spcPts val="500"/>
              </a:spcBef>
              <a:spcAft>
                <a:spcPts val="0"/>
              </a:spcAft>
              <a:buClr>
                <a:srgbClr val="949495"/>
              </a:buClr>
              <a:buSzPts val="1600"/>
              <a:buNone/>
              <a:defRPr sz="1600">
                <a:solidFill>
                  <a:srgbClr val="949495"/>
                </a:solidFill>
              </a:defRPr>
            </a:lvl4pPr>
            <a:lvl5pPr marL="2286000" lvl="4" indent="-228600" algn="l">
              <a:lnSpc>
                <a:spcPct val="90000"/>
              </a:lnSpc>
              <a:spcBef>
                <a:spcPts val="500"/>
              </a:spcBef>
              <a:spcAft>
                <a:spcPts val="0"/>
              </a:spcAft>
              <a:buClr>
                <a:srgbClr val="949495"/>
              </a:buClr>
              <a:buSzPts val="1600"/>
              <a:buNone/>
              <a:defRPr sz="1600">
                <a:solidFill>
                  <a:srgbClr val="949495"/>
                </a:solidFill>
              </a:defRPr>
            </a:lvl5pPr>
            <a:lvl6pPr marL="2743200" lvl="5" indent="-228600" algn="l">
              <a:lnSpc>
                <a:spcPct val="90000"/>
              </a:lnSpc>
              <a:spcBef>
                <a:spcPts val="500"/>
              </a:spcBef>
              <a:spcAft>
                <a:spcPts val="0"/>
              </a:spcAft>
              <a:buClr>
                <a:srgbClr val="949495"/>
              </a:buClr>
              <a:buSzPts val="1600"/>
              <a:buNone/>
              <a:defRPr sz="1600">
                <a:solidFill>
                  <a:srgbClr val="949495"/>
                </a:solidFill>
              </a:defRPr>
            </a:lvl6pPr>
            <a:lvl7pPr marL="3200400" lvl="6" indent="-228600" algn="l">
              <a:lnSpc>
                <a:spcPct val="90000"/>
              </a:lnSpc>
              <a:spcBef>
                <a:spcPts val="500"/>
              </a:spcBef>
              <a:spcAft>
                <a:spcPts val="0"/>
              </a:spcAft>
              <a:buClr>
                <a:srgbClr val="949495"/>
              </a:buClr>
              <a:buSzPts val="1600"/>
              <a:buNone/>
              <a:defRPr sz="1600">
                <a:solidFill>
                  <a:srgbClr val="949495"/>
                </a:solidFill>
              </a:defRPr>
            </a:lvl7pPr>
            <a:lvl8pPr marL="3657600" lvl="7" indent="-228600" algn="l">
              <a:lnSpc>
                <a:spcPct val="90000"/>
              </a:lnSpc>
              <a:spcBef>
                <a:spcPts val="500"/>
              </a:spcBef>
              <a:spcAft>
                <a:spcPts val="0"/>
              </a:spcAft>
              <a:buClr>
                <a:srgbClr val="949495"/>
              </a:buClr>
              <a:buSzPts val="1600"/>
              <a:buNone/>
              <a:defRPr sz="1600">
                <a:solidFill>
                  <a:srgbClr val="949495"/>
                </a:solidFill>
              </a:defRPr>
            </a:lvl8pPr>
            <a:lvl9pPr marL="4114800" lvl="8" indent="-228600" algn="l">
              <a:lnSpc>
                <a:spcPct val="90000"/>
              </a:lnSpc>
              <a:spcBef>
                <a:spcPts val="500"/>
              </a:spcBef>
              <a:spcAft>
                <a:spcPts val="0"/>
              </a:spcAft>
              <a:buClr>
                <a:srgbClr val="949495"/>
              </a:buClr>
              <a:buSzPts val="1600"/>
              <a:buNone/>
              <a:defRPr sz="1600">
                <a:solidFill>
                  <a:srgbClr val="949495"/>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0"/>
        <p:cNvGrpSpPr/>
        <p:nvPr/>
      </p:nvGrpSpPr>
      <p:grpSpPr>
        <a:xfrm>
          <a:off x="0" y="0"/>
          <a:ext cx="0" cy="0"/>
          <a:chOff x="0" y="0"/>
          <a:chExt cx="0" cy="0"/>
        </a:xfrm>
      </p:grpSpPr>
      <p:sp>
        <p:nvSpPr>
          <p:cNvPr id="31" name="Google Shape;31;p5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5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3" name="Google Shape;33;p56"/>
          <p:cNvSpPr txBox="1">
            <a:spLocks noGrp="1"/>
          </p:cNvSpPr>
          <p:nvPr>
            <p:ph type="body" idx="2"/>
          </p:nvPr>
        </p:nvSpPr>
        <p:spPr>
          <a:xfrm>
            <a:off x="839788" y="2505075"/>
            <a:ext cx="5157787" cy="329784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5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5" name="Google Shape;35;p56"/>
          <p:cNvSpPr txBox="1">
            <a:spLocks noGrp="1"/>
          </p:cNvSpPr>
          <p:nvPr>
            <p:ph type="body" idx="4"/>
          </p:nvPr>
        </p:nvSpPr>
        <p:spPr>
          <a:xfrm>
            <a:off x="6172200" y="2505075"/>
            <a:ext cx="5183188" cy="329784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7"/>
        <p:cNvGrpSpPr/>
        <p:nvPr/>
      </p:nvGrpSpPr>
      <p:grpSpPr>
        <a:xfrm>
          <a:off x="0" y="0"/>
          <a:ext cx="0" cy="0"/>
          <a:chOff x="0" y="0"/>
          <a:chExt cx="0" cy="0"/>
        </a:xfrm>
      </p:grpSpPr>
      <p:sp>
        <p:nvSpPr>
          <p:cNvPr id="38" name="Google Shape;38;p5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5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0" name="Google Shape;40;p5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41"/>
        <p:cNvGrpSpPr/>
        <p:nvPr/>
      </p:nvGrpSpPr>
      <p:grpSpPr>
        <a:xfrm>
          <a:off x="0" y="0"/>
          <a:ext cx="0" cy="0"/>
          <a:chOff x="0" y="0"/>
          <a:chExt cx="0" cy="0"/>
        </a:xfrm>
      </p:grpSpPr>
      <p:sp>
        <p:nvSpPr>
          <p:cNvPr id="42" name="Google Shape;42;p5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59"/>
          <p:cNvSpPr>
            <a:spLocks noGrp="1"/>
          </p:cNvSpPr>
          <p:nvPr>
            <p:ph type="pic" idx="2"/>
          </p:nvPr>
        </p:nvSpPr>
        <p:spPr>
          <a:xfrm>
            <a:off x="5183188" y="457201"/>
            <a:ext cx="6172200" cy="5403850"/>
          </a:xfrm>
          <a:prstGeom prst="rect">
            <a:avLst/>
          </a:prstGeom>
          <a:noFill/>
          <a:ln>
            <a:noFill/>
          </a:ln>
        </p:spPr>
      </p:sp>
      <p:sp>
        <p:nvSpPr>
          <p:cNvPr id="44" name="Google Shape;44;p5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3.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4.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3"/>
          <p:cNvSpPr txBox="1">
            <a:spLocks noGrp="1"/>
          </p:cNvSpPr>
          <p:nvPr>
            <p:ph type="title"/>
          </p:nvPr>
        </p:nvSpPr>
        <p:spPr>
          <a:xfrm>
            <a:off x="838200" y="653143"/>
            <a:ext cx="10515600" cy="10375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3"/>
          <p:cNvSpPr txBox="1">
            <a:spLocks noGrp="1"/>
          </p:cNvSpPr>
          <p:nvPr>
            <p:ph type="body" idx="1"/>
          </p:nvPr>
        </p:nvSpPr>
        <p:spPr>
          <a:xfrm>
            <a:off x="838200" y="1825625"/>
            <a:ext cx="10515600" cy="400074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2" name="Google Shape;12;p43" descr="A close up of a sign&#10;&#10;Description automatically generated"/>
          <p:cNvPicPr preferRelativeResize="0"/>
          <p:nvPr/>
        </p:nvPicPr>
        <p:blipFill rotWithShape="1">
          <a:blip r:embed="rId11">
            <a:alphaModFix/>
          </a:blip>
          <a:srcRect/>
          <a:stretch/>
        </p:blipFill>
        <p:spPr>
          <a:xfrm>
            <a:off x="7010407" y="5961306"/>
            <a:ext cx="4343393" cy="566530"/>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222268"/>
        </a:solidFill>
        <a:effectLst/>
      </p:bgPr>
    </p:bg>
    <p:spTree>
      <p:nvGrpSpPr>
        <p:cNvPr id="1" name="Shape 45"/>
        <p:cNvGrpSpPr/>
        <p:nvPr/>
      </p:nvGrpSpPr>
      <p:grpSpPr>
        <a:xfrm>
          <a:off x="0" y="0"/>
          <a:ext cx="0" cy="0"/>
          <a:chOff x="0" y="0"/>
          <a:chExt cx="0" cy="0"/>
        </a:xfrm>
      </p:grpSpPr>
      <p:sp>
        <p:nvSpPr>
          <p:cNvPr id="46" name="Google Shape;46;p47"/>
          <p:cNvSpPr txBox="1">
            <a:spLocks noGrp="1"/>
          </p:cNvSpPr>
          <p:nvPr>
            <p:ph type="title"/>
          </p:nvPr>
        </p:nvSpPr>
        <p:spPr>
          <a:xfrm>
            <a:off x="609600" y="274638"/>
            <a:ext cx="68072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800" b="1" i="0" u="none" strike="noStrike" cap="none">
                <a:solidFill>
                  <a:srgbClr val="CCEABC"/>
                </a:solidFill>
                <a:latin typeface="Libre Franklin Medium"/>
                <a:ea typeface="Libre Franklin Medium"/>
                <a:cs typeface="Libre Franklin Medium"/>
                <a:sym typeface="Libre Franklin Medium"/>
              </a:defRPr>
            </a:lvl1pPr>
            <a:lvl2pPr marR="0" lvl="1" algn="l" rtl="0">
              <a:spcBef>
                <a:spcPts val="0"/>
              </a:spcBef>
              <a:spcAft>
                <a:spcPts val="0"/>
              </a:spcAft>
              <a:buSzPts val="1400"/>
              <a:buNone/>
              <a:defRPr sz="3800" b="1" i="0" u="none" strike="noStrike" cap="none">
                <a:solidFill>
                  <a:srgbClr val="CCEABC"/>
                </a:solidFill>
                <a:latin typeface="Libre Franklin Medium"/>
                <a:ea typeface="Libre Franklin Medium"/>
                <a:cs typeface="Libre Franklin Medium"/>
                <a:sym typeface="Libre Franklin Medium"/>
              </a:defRPr>
            </a:lvl2pPr>
            <a:lvl3pPr marR="0" lvl="2" algn="l" rtl="0">
              <a:spcBef>
                <a:spcPts val="0"/>
              </a:spcBef>
              <a:spcAft>
                <a:spcPts val="0"/>
              </a:spcAft>
              <a:buSzPts val="1400"/>
              <a:buNone/>
              <a:defRPr sz="3800" b="1" i="0" u="none" strike="noStrike" cap="none">
                <a:solidFill>
                  <a:srgbClr val="CCEABC"/>
                </a:solidFill>
                <a:latin typeface="Libre Franklin Medium"/>
                <a:ea typeface="Libre Franklin Medium"/>
                <a:cs typeface="Libre Franklin Medium"/>
                <a:sym typeface="Libre Franklin Medium"/>
              </a:defRPr>
            </a:lvl3pPr>
            <a:lvl4pPr marR="0" lvl="3" algn="l" rtl="0">
              <a:spcBef>
                <a:spcPts val="0"/>
              </a:spcBef>
              <a:spcAft>
                <a:spcPts val="0"/>
              </a:spcAft>
              <a:buSzPts val="1400"/>
              <a:buNone/>
              <a:defRPr sz="3800" b="1" i="0" u="none" strike="noStrike" cap="none">
                <a:solidFill>
                  <a:srgbClr val="CCEABC"/>
                </a:solidFill>
                <a:latin typeface="Libre Franklin Medium"/>
                <a:ea typeface="Libre Franklin Medium"/>
                <a:cs typeface="Libre Franklin Medium"/>
                <a:sym typeface="Libre Franklin Medium"/>
              </a:defRPr>
            </a:lvl4pPr>
            <a:lvl5pPr marR="0" lvl="4" algn="l" rtl="0">
              <a:spcBef>
                <a:spcPts val="0"/>
              </a:spcBef>
              <a:spcAft>
                <a:spcPts val="0"/>
              </a:spcAft>
              <a:buSzPts val="1400"/>
              <a:buNone/>
              <a:defRPr sz="3800" b="1" i="0" u="none" strike="noStrike" cap="none">
                <a:solidFill>
                  <a:srgbClr val="CCEABC"/>
                </a:solidFill>
                <a:latin typeface="Libre Franklin Medium"/>
                <a:ea typeface="Libre Franklin Medium"/>
                <a:cs typeface="Libre Franklin Medium"/>
                <a:sym typeface="Libre Franklin Medium"/>
              </a:defRPr>
            </a:lvl5pPr>
            <a:lvl6pPr marR="0" lvl="5" algn="l" rtl="0">
              <a:spcBef>
                <a:spcPts val="0"/>
              </a:spcBef>
              <a:spcAft>
                <a:spcPts val="0"/>
              </a:spcAft>
              <a:buSzPts val="1400"/>
              <a:buNone/>
              <a:defRPr sz="3800" b="0" i="0" u="none" strike="noStrike" cap="none">
                <a:solidFill>
                  <a:srgbClr val="CCEABC"/>
                </a:solidFill>
                <a:latin typeface="Libre Franklin Medium"/>
                <a:ea typeface="Libre Franklin Medium"/>
                <a:cs typeface="Libre Franklin Medium"/>
                <a:sym typeface="Libre Franklin Medium"/>
              </a:defRPr>
            </a:lvl6pPr>
            <a:lvl7pPr marR="0" lvl="6" algn="l" rtl="0">
              <a:spcBef>
                <a:spcPts val="0"/>
              </a:spcBef>
              <a:spcAft>
                <a:spcPts val="0"/>
              </a:spcAft>
              <a:buSzPts val="1400"/>
              <a:buNone/>
              <a:defRPr sz="3800" b="0" i="0" u="none" strike="noStrike" cap="none">
                <a:solidFill>
                  <a:srgbClr val="CCEABC"/>
                </a:solidFill>
                <a:latin typeface="Libre Franklin Medium"/>
                <a:ea typeface="Libre Franklin Medium"/>
                <a:cs typeface="Libre Franklin Medium"/>
                <a:sym typeface="Libre Franklin Medium"/>
              </a:defRPr>
            </a:lvl7pPr>
            <a:lvl8pPr marR="0" lvl="7" algn="l" rtl="0">
              <a:spcBef>
                <a:spcPts val="0"/>
              </a:spcBef>
              <a:spcAft>
                <a:spcPts val="0"/>
              </a:spcAft>
              <a:buSzPts val="1400"/>
              <a:buNone/>
              <a:defRPr sz="3800" b="0" i="0" u="none" strike="noStrike" cap="none">
                <a:solidFill>
                  <a:srgbClr val="CCEABC"/>
                </a:solidFill>
                <a:latin typeface="Libre Franklin Medium"/>
                <a:ea typeface="Libre Franklin Medium"/>
                <a:cs typeface="Libre Franklin Medium"/>
                <a:sym typeface="Libre Franklin Medium"/>
              </a:defRPr>
            </a:lvl8pPr>
            <a:lvl9pPr marR="0" lvl="8" algn="l" rtl="0">
              <a:spcBef>
                <a:spcPts val="0"/>
              </a:spcBef>
              <a:spcAft>
                <a:spcPts val="0"/>
              </a:spcAft>
              <a:buSzPts val="1400"/>
              <a:buNone/>
              <a:defRPr sz="3800" b="0" i="0" u="none" strike="noStrike" cap="none">
                <a:solidFill>
                  <a:srgbClr val="CCEABC"/>
                </a:solidFill>
                <a:latin typeface="Libre Franklin Medium"/>
                <a:ea typeface="Libre Franklin Medium"/>
                <a:cs typeface="Libre Franklin Medium"/>
                <a:sym typeface="Libre Franklin Medium"/>
              </a:defRPr>
            </a:lvl9pPr>
          </a:lstStyle>
          <a:p>
            <a:endParaRPr/>
          </a:p>
        </p:txBody>
      </p:sp>
      <p:sp>
        <p:nvSpPr>
          <p:cNvPr id="47" name="Google Shape;47;p47"/>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48" name="Google Shape;48;p47"/>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9" name="Google Shape;49;p47"/>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0" name="Google Shape;50;p47"/>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b="0" i="0" u="none" strike="noStrike" cap="none">
                <a:solidFill>
                  <a:schemeClr val="dk1"/>
                </a:solidFill>
                <a:latin typeface="Arial"/>
                <a:ea typeface="Arial"/>
                <a:cs typeface="Arial"/>
                <a:sym typeface="Arial"/>
              </a:defRPr>
            </a:lvl1pPr>
            <a:lvl2pPr marL="0" marR="0" lvl="1" indent="0" algn="r" rtl="0">
              <a:spcBef>
                <a:spcPts val="0"/>
              </a:spcBef>
              <a:buNone/>
              <a:defRPr sz="1400" b="0" i="0" u="none" strike="noStrike" cap="none">
                <a:solidFill>
                  <a:schemeClr val="dk1"/>
                </a:solidFill>
                <a:latin typeface="Arial"/>
                <a:ea typeface="Arial"/>
                <a:cs typeface="Arial"/>
                <a:sym typeface="Arial"/>
              </a:defRPr>
            </a:lvl2pPr>
            <a:lvl3pPr marL="0" marR="0" lvl="2" indent="0" algn="r" rtl="0">
              <a:spcBef>
                <a:spcPts val="0"/>
              </a:spcBef>
              <a:buNone/>
              <a:defRPr sz="1400" b="0" i="0" u="none" strike="noStrike" cap="none">
                <a:solidFill>
                  <a:schemeClr val="dk1"/>
                </a:solidFill>
                <a:latin typeface="Arial"/>
                <a:ea typeface="Arial"/>
                <a:cs typeface="Arial"/>
                <a:sym typeface="Arial"/>
              </a:defRPr>
            </a:lvl3pPr>
            <a:lvl4pPr marL="0" marR="0" lvl="3" indent="0" algn="r" rtl="0">
              <a:spcBef>
                <a:spcPts val="0"/>
              </a:spcBef>
              <a:buNone/>
              <a:defRPr sz="1400" b="0" i="0" u="none" strike="noStrike" cap="none">
                <a:solidFill>
                  <a:schemeClr val="dk1"/>
                </a:solidFill>
                <a:latin typeface="Arial"/>
                <a:ea typeface="Arial"/>
                <a:cs typeface="Arial"/>
                <a:sym typeface="Arial"/>
              </a:defRPr>
            </a:lvl4pPr>
            <a:lvl5pPr marL="0" marR="0" lvl="4" indent="0" algn="r" rtl="0">
              <a:spcBef>
                <a:spcPts val="0"/>
              </a:spcBef>
              <a:buNone/>
              <a:defRPr sz="1400" b="0" i="0" u="none" strike="noStrike" cap="none">
                <a:solidFill>
                  <a:schemeClr val="dk1"/>
                </a:solidFill>
                <a:latin typeface="Arial"/>
                <a:ea typeface="Arial"/>
                <a:cs typeface="Arial"/>
                <a:sym typeface="Arial"/>
              </a:defRPr>
            </a:lvl5pPr>
            <a:lvl6pPr marL="0" marR="0" lvl="5" indent="0" algn="r" rtl="0">
              <a:spcBef>
                <a:spcPts val="0"/>
              </a:spcBef>
              <a:buNone/>
              <a:defRPr sz="1400" b="0" i="0" u="none" strike="noStrike" cap="none">
                <a:solidFill>
                  <a:schemeClr val="dk1"/>
                </a:solidFill>
                <a:latin typeface="Arial"/>
                <a:ea typeface="Arial"/>
                <a:cs typeface="Arial"/>
                <a:sym typeface="Arial"/>
              </a:defRPr>
            </a:lvl6pPr>
            <a:lvl7pPr marL="0" marR="0" lvl="6" indent="0" algn="r" rtl="0">
              <a:spcBef>
                <a:spcPts val="0"/>
              </a:spcBef>
              <a:buNone/>
              <a:defRPr sz="1400" b="0" i="0" u="none" strike="noStrike" cap="none">
                <a:solidFill>
                  <a:schemeClr val="dk1"/>
                </a:solidFill>
                <a:latin typeface="Arial"/>
                <a:ea typeface="Arial"/>
                <a:cs typeface="Arial"/>
                <a:sym typeface="Arial"/>
              </a:defRPr>
            </a:lvl7pPr>
            <a:lvl8pPr marL="0" marR="0" lvl="7" indent="0" algn="r" rtl="0">
              <a:spcBef>
                <a:spcPts val="0"/>
              </a:spcBef>
              <a:buNone/>
              <a:defRPr sz="1400" b="0" i="0" u="none" strike="noStrike" cap="none">
                <a:solidFill>
                  <a:schemeClr val="dk1"/>
                </a:solidFill>
                <a:latin typeface="Arial"/>
                <a:ea typeface="Arial"/>
                <a:cs typeface="Arial"/>
                <a:sym typeface="Arial"/>
              </a:defRPr>
            </a:lvl8pPr>
            <a:lvl9pPr marL="0" marR="0" lvl="8" indent="0" algn="r" rtl="0">
              <a:spcBef>
                <a:spcPts val="0"/>
              </a:spcBef>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1" name="Google Shape;51;p47"/>
          <p:cNvPicPr preferRelativeResize="0"/>
          <p:nvPr/>
        </p:nvPicPr>
        <p:blipFill rotWithShape="1">
          <a:blip r:embed="rId3">
            <a:alphaModFix/>
          </a:blip>
          <a:srcRect/>
          <a:stretch/>
        </p:blipFill>
        <p:spPr>
          <a:xfrm>
            <a:off x="10795000" y="6353176"/>
            <a:ext cx="1295400" cy="428625"/>
          </a:xfrm>
          <a:prstGeom prst="rect">
            <a:avLst/>
          </a:prstGeom>
          <a:noFill/>
          <a:ln>
            <a:noFill/>
          </a:ln>
        </p:spPr>
      </p:pic>
      <p:cxnSp>
        <p:nvCxnSpPr>
          <p:cNvPr id="52" name="Google Shape;52;p47"/>
          <p:cNvCxnSpPr/>
          <p:nvPr/>
        </p:nvCxnSpPr>
        <p:spPr>
          <a:xfrm>
            <a:off x="190501" y="1700213"/>
            <a:ext cx="11857567" cy="0"/>
          </a:xfrm>
          <a:prstGeom prst="straightConnector1">
            <a:avLst/>
          </a:prstGeom>
          <a:noFill/>
          <a:ln w="82550" cap="rnd" cmpd="sng">
            <a:solidFill>
              <a:srgbClr val="017101"/>
            </a:solidFill>
            <a:prstDash val="dot"/>
            <a:round/>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5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9"/>
        <p:cNvGrpSpPr/>
        <p:nvPr/>
      </p:nvGrpSpPr>
      <p:grpSpPr>
        <a:xfrm>
          <a:off x="0" y="0"/>
          <a:ext cx="0" cy="0"/>
          <a:chOff x="0" y="0"/>
          <a:chExt cx="0" cy="0"/>
        </a:xfrm>
      </p:grpSpPr>
      <p:sp>
        <p:nvSpPr>
          <p:cNvPr id="60" name="Google Shape;60;p49"/>
          <p:cNvSpPr txBox="1">
            <a:spLocks noGrp="1"/>
          </p:cNvSpPr>
          <p:nvPr>
            <p:ph type="title"/>
          </p:nvPr>
        </p:nvSpPr>
        <p:spPr>
          <a:xfrm>
            <a:off x="838200" y="653143"/>
            <a:ext cx="10515600" cy="10375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Arial"/>
              <a:buNone/>
              <a:defRPr sz="44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Google Shape;61;p49"/>
          <p:cNvSpPr txBox="1">
            <a:spLocks noGrp="1"/>
          </p:cNvSpPr>
          <p:nvPr>
            <p:ph type="body" idx="1"/>
          </p:nvPr>
        </p:nvSpPr>
        <p:spPr>
          <a:xfrm>
            <a:off x="838200" y="1825625"/>
            <a:ext cx="10515600" cy="4000744"/>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222268"/>
        </a:solidFill>
        <a:effectLst/>
      </p:bgPr>
    </p:bg>
    <p:spTree>
      <p:nvGrpSpPr>
        <p:cNvPr id="1" name="Shape 100"/>
        <p:cNvGrpSpPr/>
        <p:nvPr/>
      </p:nvGrpSpPr>
      <p:grpSpPr>
        <a:xfrm>
          <a:off x="0" y="0"/>
          <a:ext cx="0" cy="0"/>
          <a:chOff x="0" y="0"/>
          <a:chExt cx="0" cy="0"/>
        </a:xfrm>
      </p:grpSpPr>
      <p:sp>
        <p:nvSpPr>
          <p:cNvPr id="101" name="Google Shape;101;p53"/>
          <p:cNvSpPr txBox="1">
            <a:spLocks noGrp="1"/>
          </p:cNvSpPr>
          <p:nvPr>
            <p:ph type="title"/>
          </p:nvPr>
        </p:nvSpPr>
        <p:spPr>
          <a:xfrm>
            <a:off x="609600" y="274638"/>
            <a:ext cx="68072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800" b="1" i="0" u="none" strike="noStrike" cap="none">
                <a:solidFill>
                  <a:srgbClr val="CCEABC"/>
                </a:solidFill>
                <a:latin typeface="Libre Franklin Medium"/>
                <a:ea typeface="Libre Franklin Medium"/>
                <a:cs typeface="Libre Franklin Medium"/>
                <a:sym typeface="Libre Franklin Medium"/>
              </a:defRPr>
            </a:lvl1pPr>
            <a:lvl2pPr marR="0" lvl="1" algn="l" rtl="0">
              <a:spcBef>
                <a:spcPts val="0"/>
              </a:spcBef>
              <a:spcAft>
                <a:spcPts val="0"/>
              </a:spcAft>
              <a:buSzPts val="1400"/>
              <a:buNone/>
              <a:defRPr sz="3800" b="1" i="0" u="none" strike="noStrike" cap="none">
                <a:solidFill>
                  <a:srgbClr val="CCEABC"/>
                </a:solidFill>
                <a:latin typeface="Libre Franklin Medium"/>
                <a:ea typeface="Libre Franklin Medium"/>
                <a:cs typeface="Libre Franklin Medium"/>
                <a:sym typeface="Libre Franklin Medium"/>
              </a:defRPr>
            </a:lvl2pPr>
            <a:lvl3pPr marR="0" lvl="2" algn="l" rtl="0">
              <a:spcBef>
                <a:spcPts val="0"/>
              </a:spcBef>
              <a:spcAft>
                <a:spcPts val="0"/>
              </a:spcAft>
              <a:buSzPts val="1400"/>
              <a:buNone/>
              <a:defRPr sz="3800" b="1" i="0" u="none" strike="noStrike" cap="none">
                <a:solidFill>
                  <a:srgbClr val="CCEABC"/>
                </a:solidFill>
                <a:latin typeface="Libre Franklin Medium"/>
                <a:ea typeface="Libre Franklin Medium"/>
                <a:cs typeface="Libre Franklin Medium"/>
                <a:sym typeface="Libre Franklin Medium"/>
              </a:defRPr>
            </a:lvl3pPr>
            <a:lvl4pPr marR="0" lvl="3" algn="l" rtl="0">
              <a:spcBef>
                <a:spcPts val="0"/>
              </a:spcBef>
              <a:spcAft>
                <a:spcPts val="0"/>
              </a:spcAft>
              <a:buSzPts val="1400"/>
              <a:buNone/>
              <a:defRPr sz="3800" b="1" i="0" u="none" strike="noStrike" cap="none">
                <a:solidFill>
                  <a:srgbClr val="CCEABC"/>
                </a:solidFill>
                <a:latin typeface="Libre Franklin Medium"/>
                <a:ea typeface="Libre Franklin Medium"/>
                <a:cs typeface="Libre Franklin Medium"/>
                <a:sym typeface="Libre Franklin Medium"/>
              </a:defRPr>
            </a:lvl4pPr>
            <a:lvl5pPr marR="0" lvl="4" algn="l" rtl="0">
              <a:spcBef>
                <a:spcPts val="0"/>
              </a:spcBef>
              <a:spcAft>
                <a:spcPts val="0"/>
              </a:spcAft>
              <a:buSzPts val="1400"/>
              <a:buNone/>
              <a:defRPr sz="3800" b="1" i="0" u="none" strike="noStrike" cap="none">
                <a:solidFill>
                  <a:srgbClr val="CCEABC"/>
                </a:solidFill>
                <a:latin typeface="Libre Franklin Medium"/>
                <a:ea typeface="Libre Franklin Medium"/>
                <a:cs typeface="Libre Franklin Medium"/>
                <a:sym typeface="Libre Franklin Medium"/>
              </a:defRPr>
            </a:lvl5pPr>
            <a:lvl6pPr marR="0" lvl="5" algn="l" rtl="0">
              <a:spcBef>
                <a:spcPts val="0"/>
              </a:spcBef>
              <a:spcAft>
                <a:spcPts val="0"/>
              </a:spcAft>
              <a:buSzPts val="1400"/>
              <a:buNone/>
              <a:defRPr sz="3800" b="0" i="0" u="none" strike="noStrike" cap="none">
                <a:solidFill>
                  <a:srgbClr val="CCEABC"/>
                </a:solidFill>
                <a:latin typeface="Libre Franklin Medium"/>
                <a:ea typeface="Libre Franklin Medium"/>
                <a:cs typeface="Libre Franklin Medium"/>
                <a:sym typeface="Libre Franklin Medium"/>
              </a:defRPr>
            </a:lvl6pPr>
            <a:lvl7pPr marR="0" lvl="6" algn="l" rtl="0">
              <a:spcBef>
                <a:spcPts val="0"/>
              </a:spcBef>
              <a:spcAft>
                <a:spcPts val="0"/>
              </a:spcAft>
              <a:buSzPts val="1400"/>
              <a:buNone/>
              <a:defRPr sz="3800" b="0" i="0" u="none" strike="noStrike" cap="none">
                <a:solidFill>
                  <a:srgbClr val="CCEABC"/>
                </a:solidFill>
                <a:latin typeface="Libre Franklin Medium"/>
                <a:ea typeface="Libre Franklin Medium"/>
                <a:cs typeface="Libre Franklin Medium"/>
                <a:sym typeface="Libre Franklin Medium"/>
              </a:defRPr>
            </a:lvl7pPr>
            <a:lvl8pPr marR="0" lvl="7" algn="l" rtl="0">
              <a:spcBef>
                <a:spcPts val="0"/>
              </a:spcBef>
              <a:spcAft>
                <a:spcPts val="0"/>
              </a:spcAft>
              <a:buSzPts val="1400"/>
              <a:buNone/>
              <a:defRPr sz="3800" b="0" i="0" u="none" strike="noStrike" cap="none">
                <a:solidFill>
                  <a:srgbClr val="CCEABC"/>
                </a:solidFill>
                <a:latin typeface="Libre Franklin Medium"/>
                <a:ea typeface="Libre Franklin Medium"/>
                <a:cs typeface="Libre Franklin Medium"/>
                <a:sym typeface="Libre Franklin Medium"/>
              </a:defRPr>
            </a:lvl8pPr>
            <a:lvl9pPr marR="0" lvl="8" algn="l" rtl="0">
              <a:spcBef>
                <a:spcPts val="0"/>
              </a:spcBef>
              <a:spcAft>
                <a:spcPts val="0"/>
              </a:spcAft>
              <a:buSzPts val="1400"/>
              <a:buNone/>
              <a:defRPr sz="3800" b="0" i="0" u="none" strike="noStrike" cap="none">
                <a:solidFill>
                  <a:srgbClr val="CCEABC"/>
                </a:solidFill>
                <a:latin typeface="Libre Franklin Medium"/>
                <a:ea typeface="Libre Franklin Medium"/>
                <a:cs typeface="Libre Franklin Medium"/>
                <a:sym typeface="Libre Franklin Medium"/>
              </a:defRPr>
            </a:lvl9pPr>
          </a:lstStyle>
          <a:p>
            <a:endParaRPr/>
          </a:p>
        </p:txBody>
      </p:sp>
      <p:sp>
        <p:nvSpPr>
          <p:cNvPr id="102" name="Google Shape;102;p53"/>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103" name="Google Shape;103;p53"/>
          <p:cNvSpPr txBox="1">
            <a:spLocks noGrp="1"/>
          </p:cNvSpPr>
          <p:nvPr>
            <p:ph type="dt" idx="10"/>
          </p:nvPr>
        </p:nvSpPr>
        <p:spPr>
          <a:xfrm>
            <a:off x="609600" y="6245225"/>
            <a:ext cx="2844800" cy="476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4" name="Google Shape;104;p53"/>
          <p:cNvSpPr txBox="1">
            <a:spLocks noGrp="1"/>
          </p:cNvSpPr>
          <p:nvPr>
            <p:ph type="ftr" idx="11"/>
          </p:nvPr>
        </p:nvSpPr>
        <p:spPr>
          <a:xfrm>
            <a:off x="4165600" y="6245225"/>
            <a:ext cx="3860800" cy="47625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4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5" name="Google Shape;105;p53"/>
          <p:cNvSpPr txBox="1">
            <a:spLocks noGrp="1"/>
          </p:cNvSpPr>
          <p:nvPr>
            <p:ph type="sldNum" idx="12"/>
          </p:nvPr>
        </p:nvSpPr>
        <p:spPr>
          <a:xfrm>
            <a:off x="8737600" y="6245225"/>
            <a:ext cx="2844800" cy="47625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buNone/>
              <a:defRPr sz="1400">
                <a:solidFill>
                  <a:schemeClr val="dk1"/>
                </a:solidFill>
                <a:latin typeface="Arial"/>
                <a:ea typeface="Arial"/>
                <a:cs typeface="Arial"/>
                <a:sym typeface="Arial"/>
              </a:defRPr>
            </a:lvl1pPr>
            <a:lvl2pPr marL="0" marR="0" lvl="1" indent="0" algn="r" rtl="0">
              <a:spcBef>
                <a:spcPts val="0"/>
              </a:spcBef>
              <a:buNone/>
              <a:defRPr sz="1400">
                <a:solidFill>
                  <a:schemeClr val="dk1"/>
                </a:solidFill>
                <a:latin typeface="Arial"/>
                <a:ea typeface="Arial"/>
                <a:cs typeface="Arial"/>
                <a:sym typeface="Arial"/>
              </a:defRPr>
            </a:lvl2pPr>
            <a:lvl3pPr marL="0" marR="0" lvl="2" indent="0" algn="r" rtl="0">
              <a:spcBef>
                <a:spcPts val="0"/>
              </a:spcBef>
              <a:buNone/>
              <a:defRPr sz="1400">
                <a:solidFill>
                  <a:schemeClr val="dk1"/>
                </a:solidFill>
                <a:latin typeface="Arial"/>
                <a:ea typeface="Arial"/>
                <a:cs typeface="Arial"/>
                <a:sym typeface="Arial"/>
              </a:defRPr>
            </a:lvl3pPr>
            <a:lvl4pPr marL="0" marR="0" lvl="3" indent="0" algn="r" rtl="0">
              <a:spcBef>
                <a:spcPts val="0"/>
              </a:spcBef>
              <a:buNone/>
              <a:defRPr sz="1400">
                <a:solidFill>
                  <a:schemeClr val="dk1"/>
                </a:solidFill>
                <a:latin typeface="Arial"/>
                <a:ea typeface="Arial"/>
                <a:cs typeface="Arial"/>
                <a:sym typeface="Arial"/>
              </a:defRPr>
            </a:lvl4pPr>
            <a:lvl5pPr marL="0" marR="0" lvl="4" indent="0" algn="r" rtl="0">
              <a:spcBef>
                <a:spcPts val="0"/>
              </a:spcBef>
              <a:buNone/>
              <a:defRPr sz="1400">
                <a:solidFill>
                  <a:schemeClr val="dk1"/>
                </a:solidFill>
                <a:latin typeface="Arial"/>
                <a:ea typeface="Arial"/>
                <a:cs typeface="Arial"/>
                <a:sym typeface="Arial"/>
              </a:defRPr>
            </a:lvl5pPr>
            <a:lvl6pPr marL="0" marR="0" lvl="5" indent="0" algn="r" rtl="0">
              <a:spcBef>
                <a:spcPts val="0"/>
              </a:spcBef>
              <a:buNone/>
              <a:defRPr sz="1400">
                <a:solidFill>
                  <a:schemeClr val="dk1"/>
                </a:solidFill>
                <a:latin typeface="Arial"/>
                <a:ea typeface="Arial"/>
                <a:cs typeface="Arial"/>
                <a:sym typeface="Arial"/>
              </a:defRPr>
            </a:lvl6pPr>
            <a:lvl7pPr marL="0" marR="0" lvl="6" indent="0" algn="r" rtl="0">
              <a:spcBef>
                <a:spcPts val="0"/>
              </a:spcBef>
              <a:buNone/>
              <a:defRPr sz="1400">
                <a:solidFill>
                  <a:schemeClr val="dk1"/>
                </a:solidFill>
                <a:latin typeface="Arial"/>
                <a:ea typeface="Arial"/>
                <a:cs typeface="Arial"/>
                <a:sym typeface="Arial"/>
              </a:defRPr>
            </a:lvl7pPr>
            <a:lvl8pPr marL="0" marR="0" lvl="7" indent="0" algn="r" rtl="0">
              <a:spcBef>
                <a:spcPts val="0"/>
              </a:spcBef>
              <a:buNone/>
              <a:defRPr sz="1400">
                <a:solidFill>
                  <a:schemeClr val="dk1"/>
                </a:solidFill>
                <a:latin typeface="Arial"/>
                <a:ea typeface="Arial"/>
                <a:cs typeface="Arial"/>
                <a:sym typeface="Arial"/>
              </a:defRPr>
            </a:lvl8pPr>
            <a:lvl9pPr marL="0" marR="0" lvl="8" indent="0" algn="r" rtl="0">
              <a:spcBef>
                <a:spcPts val="0"/>
              </a:spcBef>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06" name="Google Shape;106;p53"/>
          <p:cNvPicPr preferRelativeResize="0"/>
          <p:nvPr/>
        </p:nvPicPr>
        <p:blipFill rotWithShape="1">
          <a:blip r:embed="rId3">
            <a:alphaModFix/>
          </a:blip>
          <a:srcRect/>
          <a:stretch/>
        </p:blipFill>
        <p:spPr>
          <a:xfrm>
            <a:off x="10795000" y="6353176"/>
            <a:ext cx="1295400" cy="428625"/>
          </a:xfrm>
          <a:prstGeom prst="rect">
            <a:avLst/>
          </a:prstGeom>
          <a:noFill/>
          <a:ln>
            <a:noFill/>
          </a:ln>
        </p:spPr>
      </p:pic>
      <p:cxnSp>
        <p:nvCxnSpPr>
          <p:cNvPr id="107" name="Google Shape;107;p53"/>
          <p:cNvCxnSpPr/>
          <p:nvPr/>
        </p:nvCxnSpPr>
        <p:spPr>
          <a:xfrm>
            <a:off x="190501" y="1700213"/>
            <a:ext cx="11857567" cy="0"/>
          </a:xfrm>
          <a:prstGeom prst="straightConnector1">
            <a:avLst/>
          </a:prstGeom>
          <a:noFill/>
          <a:ln w="82550" cap="rnd" cmpd="sng">
            <a:solidFill>
              <a:srgbClr val="017101"/>
            </a:solidFill>
            <a:prstDash val="dot"/>
            <a:round/>
            <a:headEnd type="none" w="med" len="med"/>
            <a:tailEnd type="none" w="med" len="med"/>
          </a:ln>
        </p:spPr>
      </p:cxnSp>
    </p:spTree>
  </p:cSld>
  <p:clrMap bg1="lt1" tx1="dk1" bg2="dk2" tx2="lt2" accent1="accent1" accent2="accent2" accent3="accent3" accent4="accent4" accent5="accent5" accent6="accent6" hlink="hlink" folHlink="folHlink"/>
  <p:sldLayoutIdLst>
    <p:sldLayoutId id="214748367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27d7f20a8aa_0_0"/>
          <p:cNvSpPr txBox="1">
            <a:spLocks noGrp="1"/>
          </p:cNvSpPr>
          <p:nvPr>
            <p:ph type="ctrTitle"/>
          </p:nvPr>
        </p:nvSpPr>
        <p:spPr>
          <a:xfrm>
            <a:off x="1524000" y="1517993"/>
            <a:ext cx="9144000" cy="1002600"/>
          </a:xfrm>
          <a:prstGeom prst="rect">
            <a:avLst/>
          </a:prstGeom>
          <a:noFill/>
          <a:ln>
            <a:noFill/>
          </a:ln>
        </p:spPr>
        <p:txBody>
          <a:bodyPr spcFirstLastPara="1" wrap="square" lIns="91425" tIns="45700" rIns="91425" bIns="45700" anchor="b" anchorCtr="0">
            <a:noAutofit/>
          </a:bodyPr>
          <a:lstStyle/>
          <a:p>
            <a:pPr marL="0" lvl="0" indent="0" algn="ctr" rtl="0">
              <a:lnSpc>
                <a:spcPct val="115000"/>
              </a:lnSpc>
              <a:spcBef>
                <a:spcPts val="0"/>
              </a:spcBef>
              <a:spcAft>
                <a:spcPts val="0"/>
              </a:spcAft>
              <a:buClr>
                <a:srgbClr val="000000"/>
              </a:buClr>
              <a:buSzPts val="6000"/>
              <a:buFont typeface="Arial"/>
              <a:buNone/>
            </a:pPr>
            <a:r>
              <a:rPr lang="en-US" sz="4000"/>
              <a:t>Preventative Medicine </a:t>
            </a:r>
            <a:endParaRPr sz="4000"/>
          </a:p>
          <a:p>
            <a:pPr marL="0" lvl="0" indent="0" algn="ctr" rtl="0">
              <a:lnSpc>
                <a:spcPct val="115000"/>
              </a:lnSpc>
              <a:spcBef>
                <a:spcPts val="0"/>
              </a:spcBef>
              <a:spcAft>
                <a:spcPts val="0"/>
              </a:spcAft>
              <a:buClr>
                <a:srgbClr val="000000"/>
              </a:buClr>
              <a:buSzPts val="6000"/>
              <a:buFont typeface="Arial"/>
              <a:buNone/>
            </a:pPr>
            <a:r>
              <a:rPr lang="en-US" sz="4000"/>
              <a:t>in Humanitarian Emergencies</a:t>
            </a:r>
            <a:endParaRPr sz="4000" b="1"/>
          </a:p>
        </p:txBody>
      </p:sp>
      <p:sp>
        <p:nvSpPr>
          <p:cNvPr id="262" name="Google Shape;262;g27d7f20a8aa_0_0"/>
          <p:cNvSpPr txBox="1">
            <a:spLocks noGrp="1"/>
          </p:cNvSpPr>
          <p:nvPr>
            <p:ph type="subTitle" idx="1"/>
          </p:nvPr>
        </p:nvSpPr>
        <p:spPr>
          <a:xfrm>
            <a:off x="1524000" y="3417000"/>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03505D"/>
              </a:buClr>
              <a:buSzPts val="2400"/>
              <a:buNone/>
            </a:pPr>
            <a:r>
              <a:rPr lang="en-US" sz="3200" b="1">
                <a:solidFill>
                  <a:srgbClr val="03505D"/>
                </a:solidFill>
              </a:rPr>
              <a:t>MODULE 2</a:t>
            </a:r>
            <a:endParaRPr sz="3200" b="1"/>
          </a:p>
        </p:txBody>
      </p:sp>
      <p:pic>
        <p:nvPicPr>
          <p:cNvPr id="263" name="Google Shape;263;g27d7f20a8aa_0_0" descr="A blue sign with white text&#10;&#10;Description automatically generated with medium confidence"/>
          <p:cNvPicPr preferRelativeResize="0"/>
          <p:nvPr/>
        </p:nvPicPr>
        <p:blipFill rotWithShape="1">
          <a:blip r:embed="rId3">
            <a:alphaModFix/>
          </a:blip>
          <a:srcRect/>
          <a:stretch/>
        </p:blipFill>
        <p:spPr>
          <a:xfrm>
            <a:off x="374766" y="5969114"/>
            <a:ext cx="1520852" cy="643864"/>
          </a:xfrm>
          <a:prstGeom prst="rect">
            <a:avLst/>
          </a:prstGeom>
          <a:noFill/>
          <a:ln>
            <a:noFill/>
          </a:ln>
        </p:spPr>
      </p:pic>
      <p:pic>
        <p:nvPicPr>
          <p:cNvPr id="264" name="Google Shape;264;g27d7f20a8aa_0_0" descr="Graphical user interface, text, application, chat or text message&#10;&#10;Description automatically generated"/>
          <p:cNvPicPr preferRelativeResize="0"/>
          <p:nvPr/>
        </p:nvPicPr>
        <p:blipFill rotWithShape="1">
          <a:blip r:embed="rId4">
            <a:alphaModFix/>
          </a:blip>
          <a:srcRect/>
          <a:stretch/>
        </p:blipFill>
        <p:spPr>
          <a:xfrm>
            <a:off x="2094564" y="5828934"/>
            <a:ext cx="873490" cy="924223"/>
          </a:xfrm>
          <a:prstGeom prst="rect">
            <a:avLst/>
          </a:prstGeom>
          <a:noFill/>
          <a:ln>
            <a:noFill/>
          </a:ln>
        </p:spPr>
      </p:pic>
    </p:spTree>
    <p:extLst>
      <p:ext uri="{BB962C8B-B14F-4D97-AF65-F5344CB8AC3E}">
        <p14:creationId xmlns:p14="http://schemas.microsoft.com/office/powerpoint/2010/main" val="3348425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2800"/>
              <a:buFont typeface="Arial"/>
              <a:buNone/>
            </a:pPr>
            <a:r>
              <a:rPr lang="en-US" sz="2800">
                <a:solidFill>
                  <a:srgbClr val="002060"/>
                </a:solidFill>
              </a:rPr>
              <a:t>Pre- Disaster Health Conditions</a:t>
            </a:r>
            <a:endParaRPr/>
          </a:p>
        </p:txBody>
      </p:sp>
      <p:sp>
        <p:nvSpPr>
          <p:cNvPr id="329" name="Google Shape;329;p24"/>
          <p:cNvSpPr txBox="1">
            <a:spLocks noGrp="1"/>
          </p:cNvSpPr>
          <p:nvPr>
            <p:ph type="body" idx="1"/>
          </p:nvPr>
        </p:nvSpPr>
        <p:spPr>
          <a:xfrm>
            <a:off x="732910" y="2592181"/>
            <a:ext cx="3932237" cy="3811588"/>
          </a:xfrm>
          <a:prstGeom prst="rect">
            <a:avLst/>
          </a:prstGeom>
          <a:noFill/>
          <a:ln>
            <a:noFill/>
          </a:ln>
        </p:spPr>
        <p:txBody>
          <a:bodyPr spcFirstLastPara="1" wrap="square" lIns="91425" tIns="45700" rIns="91425" bIns="45700" anchor="t" anchorCtr="0">
            <a:normAutofit lnSpcReduction="10000"/>
          </a:bodyPr>
          <a:lstStyle/>
          <a:p>
            <a:pPr marL="0" lvl="0" indent="0" algn="ctr" rtl="0">
              <a:lnSpc>
                <a:spcPct val="90000"/>
              </a:lnSpc>
              <a:spcBef>
                <a:spcPts val="0"/>
              </a:spcBef>
              <a:spcAft>
                <a:spcPts val="0"/>
              </a:spcAft>
              <a:buClr>
                <a:schemeClr val="dk1"/>
              </a:buClr>
              <a:buSzPts val="2000"/>
              <a:buNone/>
            </a:pPr>
            <a:r>
              <a:rPr lang="en-US" sz="2000" b="1"/>
              <a:t>Know your community before a disaster strikes</a:t>
            </a:r>
            <a:endParaRPr/>
          </a:p>
          <a:p>
            <a:pPr marL="0" lvl="0" indent="0" algn="l" rtl="0">
              <a:lnSpc>
                <a:spcPct val="90000"/>
              </a:lnSpc>
              <a:spcBef>
                <a:spcPts val="1000"/>
              </a:spcBef>
              <a:spcAft>
                <a:spcPts val="0"/>
              </a:spcAft>
              <a:buClr>
                <a:schemeClr val="dk1"/>
              </a:buClr>
              <a:buSzPts val="1600"/>
              <a:buNone/>
            </a:pPr>
            <a:endParaRPr/>
          </a:p>
          <a:p>
            <a:pPr marL="0" lvl="0" indent="0" algn="l" rtl="0">
              <a:lnSpc>
                <a:spcPct val="90000"/>
              </a:lnSpc>
              <a:spcBef>
                <a:spcPts val="1000"/>
              </a:spcBef>
              <a:spcAft>
                <a:spcPts val="0"/>
              </a:spcAft>
              <a:buClr>
                <a:schemeClr val="dk1"/>
              </a:buClr>
              <a:buSzPts val="2000"/>
              <a:buNone/>
            </a:pPr>
            <a:r>
              <a:rPr lang="en-US" sz="2000"/>
              <a:t>What is the baseline malnutrition rate?</a:t>
            </a:r>
            <a:endParaRPr/>
          </a:p>
          <a:p>
            <a:pPr marL="0" lvl="0" indent="0" algn="l" rtl="0">
              <a:lnSpc>
                <a:spcPct val="90000"/>
              </a:lnSpc>
              <a:spcBef>
                <a:spcPts val="1000"/>
              </a:spcBef>
              <a:spcAft>
                <a:spcPts val="0"/>
              </a:spcAft>
              <a:buClr>
                <a:schemeClr val="dk1"/>
              </a:buClr>
              <a:buSzPts val="2000"/>
              <a:buNone/>
            </a:pPr>
            <a:r>
              <a:rPr lang="en-US" sz="2000"/>
              <a:t>What were the Immunization rates? </a:t>
            </a:r>
            <a:endParaRPr/>
          </a:p>
          <a:p>
            <a:pPr marL="0" lvl="0" indent="0" algn="l" rtl="0">
              <a:lnSpc>
                <a:spcPct val="90000"/>
              </a:lnSpc>
              <a:spcBef>
                <a:spcPts val="1000"/>
              </a:spcBef>
              <a:spcAft>
                <a:spcPts val="0"/>
              </a:spcAft>
              <a:buClr>
                <a:schemeClr val="dk1"/>
              </a:buClr>
              <a:buSzPts val="2000"/>
              <a:buNone/>
            </a:pPr>
            <a:r>
              <a:rPr lang="en-US" sz="2000"/>
              <a:t>Where are the most vulnerable children living?</a:t>
            </a:r>
            <a:endParaRPr/>
          </a:p>
          <a:p>
            <a:pPr marL="0" lvl="0" indent="0" algn="l" rtl="0">
              <a:lnSpc>
                <a:spcPct val="90000"/>
              </a:lnSpc>
              <a:spcBef>
                <a:spcPts val="1000"/>
              </a:spcBef>
              <a:spcAft>
                <a:spcPts val="0"/>
              </a:spcAft>
              <a:buClr>
                <a:schemeClr val="dk1"/>
              </a:buClr>
              <a:buSzPts val="2000"/>
              <a:buNone/>
            </a:pPr>
            <a:r>
              <a:rPr lang="en-US" sz="2000"/>
              <a:t>Are there vector-borne illnesses? </a:t>
            </a:r>
            <a:endParaRPr/>
          </a:p>
          <a:p>
            <a:pPr marL="0" lvl="0" indent="0" algn="l" rtl="0">
              <a:lnSpc>
                <a:spcPct val="90000"/>
              </a:lnSpc>
              <a:spcBef>
                <a:spcPts val="1000"/>
              </a:spcBef>
              <a:spcAft>
                <a:spcPts val="0"/>
              </a:spcAft>
              <a:buClr>
                <a:schemeClr val="dk1"/>
              </a:buClr>
              <a:buSzPts val="2000"/>
              <a:buNone/>
            </a:pPr>
            <a:r>
              <a:rPr lang="en-US" sz="2000"/>
              <a:t>What are the most prevalent diseases? </a:t>
            </a:r>
            <a:endParaRPr/>
          </a:p>
          <a:p>
            <a:pPr marL="0" lvl="0" indent="0" algn="l" rtl="0">
              <a:lnSpc>
                <a:spcPct val="90000"/>
              </a:lnSpc>
              <a:spcBef>
                <a:spcPts val="1000"/>
              </a:spcBef>
              <a:spcAft>
                <a:spcPts val="0"/>
              </a:spcAft>
              <a:buClr>
                <a:schemeClr val="dk1"/>
              </a:buClr>
              <a:buSzPts val="1600"/>
              <a:buNone/>
            </a:pPr>
            <a:endParaRPr/>
          </a:p>
        </p:txBody>
      </p:sp>
      <p:pic>
        <p:nvPicPr>
          <p:cNvPr id="330" name="Google Shape;330;p24"/>
          <p:cNvPicPr preferRelativeResize="0">
            <a:picLocks noGrp="1"/>
          </p:cNvPicPr>
          <p:nvPr>
            <p:ph type="pic" idx="2"/>
          </p:nvPr>
        </p:nvPicPr>
        <p:blipFill rotWithShape="1">
          <a:blip r:embed="rId3">
            <a:alphaModFix/>
          </a:blip>
          <a:srcRect l="11703" r="11703"/>
          <a:stretch/>
        </p:blipFill>
        <p:spPr>
          <a:xfrm>
            <a:off x="5183188" y="0"/>
            <a:ext cx="7008812"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5"/>
          <p:cNvSpPr txBox="1">
            <a:spLocks noGrp="1"/>
          </p:cNvSpPr>
          <p:nvPr>
            <p:ph type="title"/>
          </p:nvPr>
        </p:nvSpPr>
        <p:spPr>
          <a:xfrm>
            <a:off x="839788" y="188912"/>
            <a:ext cx="3932237" cy="16002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3200"/>
              <a:buFont typeface="Arial"/>
              <a:buNone/>
            </a:pPr>
            <a:r>
              <a:rPr lang="en-US">
                <a:solidFill>
                  <a:srgbClr val="002060"/>
                </a:solidFill>
              </a:rPr>
              <a:t>Rapid Assessment Team</a:t>
            </a:r>
            <a:endParaRPr/>
          </a:p>
        </p:txBody>
      </p:sp>
      <p:sp>
        <p:nvSpPr>
          <p:cNvPr id="336" name="Google Shape;336;p2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2000"/>
              <a:buNone/>
            </a:pPr>
            <a:r>
              <a:rPr lang="en-US" sz="2000"/>
              <a:t>Within 24 hours  rapid assessment  teams are flown into the affected areas by military helicopter </a:t>
            </a:r>
            <a:endParaRPr/>
          </a:p>
          <a:p>
            <a:pPr marL="0" lvl="0" indent="0" algn="l" rtl="0">
              <a:lnSpc>
                <a:spcPct val="90000"/>
              </a:lnSpc>
              <a:spcBef>
                <a:spcPts val="1000"/>
              </a:spcBef>
              <a:spcAft>
                <a:spcPts val="0"/>
              </a:spcAft>
              <a:buClr>
                <a:schemeClr val="dk1"/>
              </a:buClr>
              <a:buSzPts val="2000"/>
              <a:buNone/>
            </a:pPr>
            <a:r>
              <a:rPr lang="en-US" sz="2000"/>
              <a:t>Members:</a:t>
            </a:r>
            <a:endParaRPr/>
          </a:p>
          <a:p>
            <a:pPr marL="342900" lvl="0" indent="-342900" algn="l" rtl="0">
              <a:lnSpc>
                <a:spcPct val="90000"/>
              </a:lnSpc>
              <a:spcBef>
                <a:spcPts val="1000"/>
              </a:spcBef>
              <a:spcAft>
                <a:spcPts val="0"/>
              </a:spcAft>
              <a:buClr>
                <a:schemeClr val="dk1"/>
              </a:buClr>
              <a:buSzPts val="2000"/>
              <a:buFont typeface="Arial"/>
              <a:buChar char="•"/>
            </a:pPr>
            <a:r>
              <a:rPr lang="en-US" sz="2000"/>
              <a:t>Doctors, nurses, surgeons,</a:t>
            </a:r>
            <a:endParaRPr/>
          </a:p>
          <a:p>
            <a:pPr marL="342900" lvl="0" indent="-342900" algn="l" rtl="0">
              <a:lnSpc>
                <a:spcPct val="90000"/>
              </a:lnSpc>
              <a:spcBef>
                <a:spcPts val="1000"/>
              </a:spcBef>
              <a:spcAft>
                <a:spcPts val="0"/>
              </a:spcAft>
              <a:buClr>
                <a:schemeClr val="dk1"/>
              </a:buClr>
              <a:buSzPts val="2000"/>
              <a:buFont typeface="Arial"/>
              <a:buChar char="•"/>
            </a:pPr>
            <a:r>
              <a:rPr lang="en-US" sz="2000"/>
              <a:t>Psychologists</a:t>
            </a:r>
            <a:endParaRPr/>
          </a:p>
          <a:p>
            <a:pPr marL="342900" lvl="0" indent="-342900" algn="l" rtl="0">
              <a:lnSpc>
                <a:spcPct val="90000"/>
              </a:lnSpc>
              <a:spcBef>
                <a:spcPts val="1000"/>
              </a:spcBef>
              <a:spcAft>
                <a:spcPts val="0"/>
              </a:spcAft>
              <a:buClr>
                <a:schemeClr val="dk1"/>
              </a:buClr>
              <a:buSzPts val="2000"/>
              <a:buFont typeface="Arial"/>
              <a:buChar char="•"/>
            </a:pPr>
            <a:r>
              <a:rPr lang="en-US" sz="2000"/>
              <a:t>Social workers</a:t>
            </a:r>
            <a:endParaRPr/>
          </a:p>
          <a:p>
            <a:pPr marL="342900" lvl="0" indent="-342900" algn="l" rtl="0">
              <a:lnSpc>
                <a:spcPct val="90000"/>
              </a:lnSpc>
              <a:spcBef>
                <a:spcPts val="1000"/>
              </a:spcBef>
              <a:spcAft>
                <a:spcPts val="0"/>
              </a:spcAft>
              <a:buClr>
                <a:schemeClr val="dk1"/>
              </a:buClr>
              <a:buSzPts val="2000"/>
              <a:buFont typeface="Arial"/>
              <a:buChar char="•"/>
            </a:pPr>
            <a:r>
              <a:rPr lang="en-US" sz="2000"/>
              <a:t>Logisticians</a:t>
            </a:r>
            <a:endParaRPr/>
          </a:p>
          <a:p>
            <a:pPr marL="342900" lvl="0" indent="-342900" algn="l" rtl="0">
              <a:lnSpc>
                <a:spcPct val="90000"/>
              </a:lnSpc>
              <a:spcBef>
                <a:spcPts val="1000"/>
              </a:spcBef>
              <a:spcAft>
                <a:spcPts val="0"/>
              </a:spcAft>
              <a:buClr>
                <a:schemeClr val="dk1"/>
              </a:buClr>
              <a:buSzPts val="2000"/>
              <a:buFont typeface="Arial"/>
              <a:buChar char="•"/>
            </a:pPr>
            <a:r>
              <a:rPr lang="en-US" sz="2000"/>
              <a:t>Water and sanitation experts</a:t>
            </a:r>
            <a:endParaRPr/>
          </a:p>
          <a:p>
            <a:pPr marL="342900" lvl="0" indent="-342900" algn="l" rtl="0">
              <a:lnSpc>
                <a:spcPct val="90000"/>
              </a:lnSpc>
              <a:spcBef>
                <a:spcPts val="1000"/>
              </a:spcBef>
              <a:spcAft>
                <a:spcPts val="0"/>
              </a:spcAft>
              <a:buClr>
                <a:schemeClr val="dk1"/>
              </a:buClr>
              <a:buSzPts val="2000"/>
              <a:buFont typeface="Arial"/>
              <a:buChar char="•"/>
            </a:pPr>
            <a:r>
              <a:rPr lang="en-US" sz="2000"/>
              <a:t>Flight-transport specialists</a:t>
            </a:r>
            <a:endParaRPr/>
          </a:p>
          <a:p>
            <a:pPr marL="0" lvl="0" indent="0" algn="l" rtl="0">
              <a:lnSpc>
                <a:spcPct val="90000"/>
              </a:lnSpc>
              <a:spcBef>
                <a:spcPts val="1000"/>
              </a:spcBef>
              <a:spcAft>
                <a:spcPts val="0"/>
              </a:spcAft>
              <a:buClr>
                <a:schemeClr val="dk1"/>
              </a:buClr>
              <a:buSzPts val="1600"/>
              <a:buNone/>
            </a:pPr>
            <a:endParaRPr/>
          </a:p>
        </p:txBody>
      </p:sp>
      <p:pic>
        <p:nvPicPr>
          <p:cNvPr id="337" name="Google Shape;337;p25"/>
          <p:cNvPicPr preferRelativeResize="0">
            <a:picLocks noGrp="1"/>
          </p:cNvPicPr>
          <p:nvPr>
            <p:ph type="pic" idx="2"/>
          </p:nvPr>
        </p:nvPicPr>
        <p:blipFill rotWithShape="1">
          <a:blip r:embed="rId3">
            <a:alphaModFix/>
          </a:blip>
          <a:srcRect l="11424" r="11425"/>
          <a:stretch/>
        </p:blipFill>
        <p:spPr>
          <a:xfrm>
            <a:off x="5183188" y="0"/>
            <a:ext cx="7008812"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26"/>
          <p:cNvSpPr txBox="1">
            <a:spLocks noGrp="1"/>
          </p:cNvSpPr>
          <p:nvPr>
            <p:ph type="title"/>
          </p:nvPr>
        </p:nvSpPr>
        <p:spPr>
          <a:xfrm>
            <a:off x="435713" y="332035"/>
            <a:ext cx="3932100" cy="16002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3200"/>
              <a:buFont typeface="Arial"/>
              <a:buNone/>
            </a:pPr>
            <a:r>
              <a:rPr lang="en-US" b="1">
                <a:solidFill>
                  <a:srgbClr val="002060"/>
                </a:solidFill>
              </a:rPr>
              <a:t>Critical needs in the evaluation of emergency needs</a:t>
            </a:r>
            <a:endParaRPr b="1"/>
          </a:p>
        </p:txBody>
      </p:sp>
      <p:pic>
        <p:nvPicPr>
          <p:cNvPr id="355" name="Google Shape;355;p26"/>
          <p:cNvPicPr preferRelativeResize="0">
            <a:picLocks noGrp="1"/>
          </p:cNvPicPr>
          <p:nvPr>
            <p:ph type="pic" idx="2"/>
          </p:nvPr>
        </p:nvPicPr>
        <p:blipFill rotWithShape="1">
          <a:blip r:embed="rId3">
            <a:alphaModFix/>
          </a:blip>
          <a:srcRect l="11424" r="11425"/>
          <a:stretch/>
        </p:blipFill>
        <p:spPr>
          <a:xfrm>
            <a:off x="5273150" y="0"/>
            <a:ext cx="6802925" cy="5781075"/>
          </a:xfrm>
          <a:prstGeom prst="rect">
            <a:avLst/>
          </a:prstGeom>
          <a:noFill/>
          <a:ln>
            <a:noFill/>
          </a:ln>
        </p:spPr>
      </p:pic>
      <p:sp>
        <p:nvSpPr>
          <p:cNvPr id="356" name="Google Shape;356;p2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400"/>
              <a:buFont typeface="Arial"/>
              <a:buChar char="•"/>
            </a:pPr>
            <a:r>
              <a:rPr lang="en-US" sz="2400"/>
              <a:t>Safe water</a:t>
            </a:r>
            <a:endParaRPr sz="2400"/>
          </a:p>
          <a:p>
            <a:pPr marL="342900" lvl="0" indent="-342900" algn="l" rtl="0">
              <a:lnSpc>
                <a:spcPct val="90000"/>
              </a:lnSpc>
              <a:spcBef>
                <a:spcPts val="1000"/>
              </a:spcBef>
              <a:spcAft>
                <a:spcPts val="0"/>
              </a:spcAft>
              <a:buClr>
                <a:schemeClr val="dk1"/>
              </a:buClr>
              <a:buSzPts val="2400"/>
              <a:buFont typeface="Arial"/>
              <a:buChar char="•"/>
            </a:pPr>
            <a:r>
              <a:rPr lang="en-US" sz="2400"/>
              <a:t>Nutritional status</a:t>
            </a:r>
            <a:endParaRPr sz="2400"/>
          </a:p>
          <a:p>
            <a:pPr marL="342900" lvl="0" indent="-342900" algn="l" rtl="0">
              <a:lnSpc>
                <a:spcPct val="90000"/>
              </a:lnSpc>
              <a:spcBef>
                <a:spcPts val="1000"/>
              </a:spcBef>
              <a:spcAft>
                <a:spcPts val="0"/>
              </a:spcAft>
              <a:buClr>
                <a:schemeClr val="dk1"/>
              </a:buClr>
              <a:buSzPts val="2400"/>
              <a:buFont typeface="Arial"/>
              <a:buChar char="•"/>
            </a:pPr>
            <a:r>
              <a:rPr lang="en-US" sz="2400"/>
              <a:t>Shelter</a:t>
            </a:r>
            <a:endParaRPr sz="2400"/>
          </a:p>
          <a:p>
            <a:pPr marL="342900" lvl="0" indent="-342900" algn="l" rtl="0">
              <a:lnSpc>
                <a:spcPct val="90000"/>
              </a:lnSpc>
              <a:spcBef>
                <a:spcPts val="1000"/>
              </a:spcBef>
              <a:spcAft>
                <a:spcPts val="0"/>
              </a:spcAft>
              <a:buClr>
                <a:schemeClr val="dk1"/>
              </a:buClr>
              <a:buSzPts val="2400"/>
              <a:buFont typeface="Arial"/>
              <a:buChar char="•"/>
            </a:pPr>
            <a:r>
              <a:rPr lang="en-US" sz="2400"/>
              <a:t>Basic sanitation</a:t>
            </a:r>
            <a:endParaRPr sz="2400"/>
          </a:p>
          <a:p>
            <a:pPr marL="342900" lvl="0" indent="-342900" algn="l" rtl="0">
              <a:lnSpc>
                <a:spcPct val="90000"/>
              </a:lnSpc>
              <a:spcBef>
                <a:spcPts val="1000"/>
              </a:spcBef>
              <a:spcAft>
                <a:spcPts val="0"/>
              </a:spcAft>
              <a:buClr>
                <a:schemeClr val="dk1"/>
              </a:buClr>
              <a:buSzPts val="2400"/>
              <a:buFont typeface="Arial"/>
              <a:buChar char="•"/>
            </a:pPr>
            <a:r>
              <a:rPr lang="en-US" sz="2400"/>
              <a:t>Local environmental conditions</a:t>
            </a:r>
            <a:endParaRPr sz="2400"/>
          </a:p>
          <a:p>
            <a:pPr marL="342900" lvl="0" indent="-342900" algn="l" rtl="0">
              <a:lnSpc>
                <a:spcPct val="90000"/>
              </a:lnSpc>
              <a:spcBef>
                <a:spcPts val="1000"/>
              </a:spcBef>
              <a:spcAft>
                <a:spcPts val="0"/>
              </a:spcAft>
              <a:buClr>
                <a:schemeClr val="dk1"/>
              </a:buClr>
              <a:buSzPts val="2400"/>
              <a:buFont typeface="Arial"/>
              <a:buChar char="•"/>
            </a:pPr>
            <a:r>
              <a:rPr lang="en-US" sz="2400"/>
              <a:t>Public Health needs</a:t>
            </a:r>
            <a:endParaRPr sz="2400"/>
          </a:p>
          <a:p>
            <a:pPr marL="457200" lvl="0" indent="0" algn="l" rtl="0">
              <a:lnSpc>
                <a:spcPct val="90000"/>
              </a:lnSpc>
              <a:spcBef>
                <a:spcPts val="1000"/>
              </a:spcBef>
              <a:spcAft>
                <a:spcPts val="0"/>
              </a:spcAft>
              <a:buSzPts val="1600"/>
              <a:buNone/>
            </a:pPr>
            <a:endParaRPr sz="2400"/>
          </a:p>
          <a:p>
            <a:pPr marL="0" lvl="0" indent="0" algn="l" rtl="0">
              <a:lnSpc>
                <a:spcPct val="90000"/>
              </a:lnSpc>
              <a:spcBef>
                <a:spcPts val="1000"/>
              </a:spcBef>
              <a:spcAft>
                <a:spcPts val="0"/>
              </a:spcAft>
              <a:buClr>
                <a:schemeClr val="dk1"/>
              </a:buClr>
              <a:buSzPts val="1600"/>
              <a:buNone/>
            </a:pPr>
            <a:endParaRPr sz="2400"/>
          </a:p>
        </p:txBody>
      </p:sp>
    </p:spTree>
    <p:extLst>
      <p:ext uri="{BB962C8B-B14F-4D97-AF65-F5344CB8AC3E}">
        <p14:creationId xmlns:p14="http://schemas.microsoft.com/office/powerpoint/2010/main" val="2800053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27"/>
          <p:cNvSpPr txBox="1">
            <a:spLocks noGrp="1"/>
          </p:cNvSpPr>
          <p:nvPr>
            <p:ph type="title"/>
          </p:nvPr>
        </p:nvSpPr>
        <p:spPr>
          <a:xfrm>
            <a:off x="232402" y="-64650"/>
            <a:ext cx="4469100" cy="16002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002060"/>
              </a:buClr>
              <a:buSzPts val="3200"/>
              <a:buFont typeface="Arial"/>
              <a:buNone/>
            </a:pPr>
            <a:r>
              <a:rPr lang="en-US" b="1">
                <a:solidFill>
                  <a:srgbClr val="002060"/>
                </a:solidFill>
              </a:rPr>
              <a:t>Water: </a:t>
            </a:r>
            <a:br>
              <a:rPr lang="en-US" b="1">
                <a:solidFill>
                  <a:srgbClr val="002060"/>
                </a:solidFill>
              </a:rPr>
            </a:br>
            <a:r>
              <a:rPr lang="en-US" b="1">
                <a:solidFill>
                  <a:srgbClr val="002060"/>
                </a:solidFill>
              </a:rPr>
              <a:t>Number one priority</a:t>
            </a:r>
            <a:endParaRPr b="1"/>
          </a:p>
        </p:txBody>
      </p:sp>
      <p:sp>
        <p:nvSpPr>
          <p:cNvPr id="362" name="Google Shape;362;p27"/>
          <p:cNvSpPr txBox="1">
            <a:spLocks noGrp="1"/>
          </p:cNvSpPr>
          <p:nvPr>
            <p:ph type="body" idx="1"/>
          </p:nvPr>
        </p:nvSpPr>
        <p:spPr>
          <a:xfrm>
            <a:off x="93525" y="1698925"/>
            <a:ext cx="4772100" cy="3811500"/>
          </a:xfrm>
          <a:prstGeom prst="rect">
            <a:avLst/>
          </a:prstGeom>
          <a:noFill/>
          <a:ln>
            <a:noFill/>
          </a:ln>
        </p:spPr>
        <p:txBody>
          <a:bodyPr spcFirstLastPara="1" wrap="square" lIns="91425" tIns="45700" rIns="91425" bIns="45700" anchor="t" anchorCtr="0">
            <a:noAutofit/>
          </a:bodyPr>
          <a:lstStyle/>
          <a:p>
            <a:pPr marL="457200" lvl="0" indent="-381000" algn="l" rtl="0">
              <a:lnSpc>
                <a:spcPct val="115000"/>
              </a:lnSpc>
              <a:spcBef>
                <a:spcPts val="0"/>
              </a:spcBef>
              <a:spcAft>
                <a:spcPts val="0"/>
              </a:spcAft>
              <a:buSzPts val="2400"/>
              <a:buChar char="●"/>
            </a:pPr>
            <a:r>
              <a:rPr lang="en-US" sz="2400"/>
              <a:t>3-4 liters/person/day to maintain life*</a:t>
            </a:r>
            <a:endParaRPr sz="2400"/>
          </a:p>
          <a:p>
            <a:pPr marL="457200" lvl="0" indent="-381000" algn="l" rtl="0">
              <a:lnSpc>
                <a:spcPct val="115000"/>
              </a:lnSpc>
              <a:spcBef>
                <a:spcPts val="0"/>
              </a:spcBef>
              <a:spcAft>
                <a:spcPts val="0"/>
              </a:spcAft>
              <a:buSzPts val="2400"/>
              <a:buChar char="●"/>
            </a:pPr>
            <a:r>
              <a:rPr lang="en-US" sz="2400"/>
              <a:t>15-20 liters/person/day: a better estimate- takes into account cooking and cleaning</a:t>
            </a:r>
            <a:endParaRPr sz="2400"/>
          </a:p>
          <a:p>
            <a:pPr marL="457200" lvl="0" indent="-381000" algn="l" rtl="0">
              <a:lnSpc>
                <a:spcPct val="115000"/>
              </a:lnSpc>
              <a:spcBef>
                <a:spcPts val="0"/>
              </a:spcBef>
              <a:spcAft>
                <a:spcPts val="0"/>
              </a:spcAft>
              <a:buSzPts val="2400"/>
              <a:buChar char="●"/>
            </a:pPr>
            <a:r>
              <a:rPr lang="en-US" sz="2400"/>
              <a:t>While at first </a:t>
            </a:r>
            <a:r>
              <a:rPr lang="en-US" sz="2400" b="1"/>
              <a:t>quantity</a:t>
            </a:r>
            <a:r>
              <a:rPr lang="en-US" sz="2400"/>
              <a:t> is more important than </a:t>
            </a:r>
            <a:r>
              <a:rPr lang="en-US" sz="2400" b="1"/>
              <a:t>quality</a:t>
            </a:r>
            <a:r>
              <a:rPr lang="en-US" sz="2400"/>
              <a:t>, improving quality will do more to prevent disease than any other measure in most disaster scenarios</a:t>
            </a:r>
            <a:endParaRPr sz="2400"/>
          </a:p>
          <a:p>
            <a:pPr marL="0" lvl="0" indent="0" algn="l" rtl="0">
              <a:lnSpc>
                <a:spcPct val="90000"/>
              </a:lnSpc>
              <a:spcBef>
                <a:spcPts val="1000"/>
              </a:spcBef>
              <a:spcAft>
                <a:spcPts val="0"/>
              </a:spcAft>
              <a:buClr>
                <a:schemeClr val="dk1"/>
              </a:buClr>
              <a:buSzPts val="1600"/>
              <a:buNone/>
            </a:pPr>
            <a:endParaRPr/>
          </a:p>
        </p:txBody>
      </p:sp>
      <p:pic>
        <p:nvPicPr>
          <p:cNvPr id="363" name="Google Shape;363;p27"/>
          <p:cNvPicPr preferRelativeResize="0"/>
          <p:nvPr/>
        </p:nvPicPr>
        <p:blipFill rotWithShape="1">
          <a:blip r:embed="rId3">
            <a:alphaModFix/>
          </a:blip>
          <a:srcRect/>
          <a:stretch/>
        </p:blipFill>
        <p:spPr>
          <a:xfrm>
            <a:off x="5032475" y="711775"/>
            <a:ext cx="7321401" cy="4880926"/>
          </a:xfrm>
          <a:prstGeom prst="rect">
            <a:avLst/>
          </a:prstGeom>
          <a:noFill/>
          <a:ln>
            <a:noFill/>
          </a:ln>
        </p:spPr>
      </p:pic>
    </p:spTree>
    <p:extLst>
      <p:ext uri="{BB962C8B-B14F-4D97-AF65-F5344CB8AC3E}">
        <p14:creationId xmlns:p14="http://schemas.microsoft.com/office/powerpoint/2010/main" val="3168957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28"/>
          <p:cNvSpPr txBox="1">
            <a:spLocks noGrp="1"/>
          </p:cNvSpPr>
          <p:nvPr>
            <p:ph type="title"/>
          </p:nvPr>
        </p:nvSpPr>
        <p:spPr>
          <a:xfrm>
            <a:off x="603925" y="401775"/>
            <a:ext cx="4993500" cy="1037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2060"/>
              </a:buClr>
              <a:buSzPts val="4400"/>
              <a:buFont typeface="Arial"/>
              <a:buNone/>
            </a:pPr>
            <a:r>
              <a:rPr lang="en-US" sz="3400" b="1">
                <a:solidFill>
                  <a:srgbClr val="002060"/>
                </a:solidFill>
              </a:rPr>
              <a:t>Water Purification</a:t>
            </a:r>
            <a:endParaRPr sz="3400" b="1">
              <a:solidFill>
                <a:srgbClr val="002060"/>
              </a:solidFill>
            </a:endParaRPr>
          </a:p>
        </p:txBody>
      </p:sp>
      <p:sp>
        <p:nvSpPr>
          <p:cNvPr id="369" name="Google Shape;369;p28"/>
          <p:cNvSpPr txBox="1">
            <a:spLocks noGrp="1"/>
          </p:cNvSpPr>
          <p:nvPr>
            <p:ph type="body" idx="1"/>
          </p:nvPr>
        </p:nvSpPr>
        <p:spPr>
          <a:xfrm>
            <a:off x="77925" y="1580100"/>
            <a:ext cx="6476100" cy="4824300"/>
          </a:xfrm>
          <a:prstGeom prst="rect">
            <a:avLst/>
          </a:prstGeom>
          <a:noFill/>
          <a:ln>
            <a:noFill/>
          </a:ln>
        </p:spPr>
        <p:txBody>
          <a:bodyPr spcFirstLastPara="1" wrap="square" lIns="91425" tIns="45700" rIns="91425" bIns="45700" anchor="t" anchorCtr="0">
            <a:noAutofit/>
          </a:bodyPr>
          <a:lstStyle/>
          <a:p>
            <a:pPr marL="457200" marR="0" lvl="0" indent="-381000" algn="l" rtl="0">
              <a:lnSpc>
                <a:spcPct val="115000"/>
              </a:lnSpc>
              <a:spcBef>
                <a:spcPts val="0"/>
              </a:spcBef>
              <a:spcAft>
                <a:spcPts val="0"/>
              </a:spcAft>
              <a:buSzPts val="2400"/>
              <a:buChar char="●"/>
            </a:pPr>
            <a:r>
              <a:rPr lang="en-US" sz="2400"/>
              <a:t>Cover and allow to stand</a:t>
            </a:r>
            <a:endParaRPr sz="2400"/>
          </a:p>
          <a:p>
            <a:pPr marL="457200" marR="0" lvl="0" indent="-381000" algn="l" rtl="0">
              <a:lnSpc>
                <a:spcPct val="115000"/>
              </a:lnSpc>
              <a:spcBef>
                <a:spcPts val="0"/>
              </a:spcBef>
              <a:spcAft>
                <a:spcPts val="0"/>
              </a:spcAft>
              <a:buSzPts val="2400"/>
              <a:buChar char="●"/>
            </a:pPr>
            <a:r>
              <a:rPr lang="en-US" sz="2400"/>
              <a:t>Sand filtration</a:t>
            </a:r>
            <a:endParaRPr sz="2400"/>
          </a:p>
          <a:p>
            <a:pPr marL="457200" marR="0" lvl="0" indent="-381000" algn="l" rtl="0">
              <a:lnSpc>
                <a:spcPct val="115000"/>
              </a:lnSpc>
              <a:spcBef>
                <a:spcPts val="0"/>
              </a:spcBef>
              <a:spcAft>
                <a:spcPts val="0"/>
              </a:spcAft>
              <a:buSzPts val="2400"/>
              <a:buChar char="●"/>
            </a:pPr>
            <a:r>
              <a:rPr lang="en-US" sz="2400"/>
              <a:t>Bulk chlorination</a:t>
            </a:r>
            <a:endParaRPr sz="2400"/>
          </a:p>
          <a:p>
            <a:pPr marL="457200" marR="0" lvl="0" indent="-381000" algn="l" rtl="0">
              <a:lnSpc>
                <a:spcPct val="115000"/>
              </a:lnSpc>
              <a:spcBef>
                <a:spcPts val="0"/>
              </a:spcBef>
              <a:spcAft>
                <a:spcPts val="0"/>
              </a:spcAft>
              <a:buSzPts val="2400"/>
              <a:buChar char="●"/>
            </a:pPr>
            <a:r>
              <a:rPr lang="en-US" sz="2400"/>
              <a:t>Reverse osmosis: good water in large quantities, but arrives late, is expensive, not sustainable</a:t>
            </a:r>
            <a:endParaRPr sz="2400"/>
          </a:p>
          <a:p>
            <a:pPr marL="457200" marR="0" lvl="0" indent="-381000" algn="l" rtl="0">
              <a:lnSpc>
                <a:spcPct val="115000"/>
              </a:lnSpc>
              <a:spcBef>
                <a:spcPts val="0"/>
              </a:spcBef>
              <a:spcAft>
                <a:spcPts val="0"/>
              </a:spcAft>
              <a:buSzPts val="2400"/>
              <a:buChar char="●"/>
            </a:pPr>
            <a:r>
              <a:rPr lang="en-US" sz="2400"/>
              <a:t>If other procedures not available, boiling or chlorination by individual user (least efficient method)</a:t>
            </a:r>
            <a:endParaRPr sz="2400"/>
          </a:p>
          <a:p>
            <a:pPr marL="457200" marR="0" lvl="0" indent="-381000" algn="l" rtl="0">
              <a:lnSpc>
                <a:spcPct val="115000"/>
              </a:lnSpc>
              <a:spcBef>
                <a:spcPts val="0"/>
              </a:spcBef>
              <a:spcAft>
                <a:spcPts val="0"/>
              </a:spcAft>
              <a:buSzPts val="2400"/>
              <a:buChar char="●"/>
            </a:pPr>
            <a:r>
              <a:rPr lang="en-US" sz="2400"/>
              <a:t>The most basic distribution system will need clean containers for transportation</a:t>
            </a:r>
            <a:endParaRPr sz="2200"/>
          </a:p>
          <a:p>
            <a:pPr marL="228600" lvl="0" indent="-114300" algn="l" rtl="0">
              <a:lnSpc>
                <a:spcPct val="90000"/>
              </a:lnSpc>
              <a:spcBef>
                <a:spcPts val="1000"/>
              </a:spcBef>
              <a:spcAft>
                <a:spcPts val="0"/>
              </a:spcAft>
              <a:buClr>
                <a:schemeClr val="dk1"/>
              </a:buClr>
              <a:buSzPts val="1800"/>
              <a:buNone/>
            </a:pPr>
            <a:endParaRPr sz="1800"/>
          </a:p>
        </p:txBody>
      </p:sp>
      <p:pic>
        <p:nvPicPr>
          <p:cNvPr id="370" name="Google Shape;370;p28"/>
          <p:cNvPicPr preferRelativeResize="0">
            <a:picLocks noGrp="1"/>
          </p:cNvPicPr>
          <p:nvPr>
            <p:ph type="body" idx="2"/>
          </p:nvPr>
        </p:nvPicPr>
        <p:blipFill rotWithShape="1">
          <a:blip r:embed="rId3">
            <a:alphaModFix/>
          </a:blip>
          <a:srcRect l="2002" r="3" b="3"/>
          <a:stretch/>
        </p:blipFill>
        <p:spPr>
          <a:xfrm>
            <a:off x="6769350" y="718175"/>
            <a:ext cx="5070000" cy="5073000"/>
          </a:xfrm>
          <a:prstGeom prst="rect">
            <a:avLst/>
          </a:prstGeom>
          <a:noFill/>
          <a:ln>
            <a:noFill/>
          </a:ln>
        </p:spPr>
      </p:pic>
    </p:spTree>
    <p:extLst>
      <p:ext uri="{BB962C8B-B14F-4D97-AF65-F5344CB8AC3E}">
        <p14:creationId xmlns:p14="http://schemas.microsoft.com/office/powerpoint/2010/main" val="16582060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29"/>
          <p:cNvSpPr txBox="1">
            <a:spLocks noGrp="1"/>
          </p:cNvSpPr>
          <p:nvPr>
            <p:ph type="title"/>
          </p:nvPr>
        </p:nvSpPr>
        <p:spPr>
          <a:xfrm>
            <a:off x="92125" y="653150"/>
            <a:ext cx="5613900" cy="10377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2060"/>
              </a:buClr>
              <a:buSzPts val="4400"/>
              <a:buFont typeface="Arial"/>
              <a:buNone/>
            </a:pPr>
            <a:r>
              <a:rPr lang="en-US" sz="3400" b="1">
                <a:solidFill>
                  <a:srgbClr val="002060"/>
                </a:solidFill>
              </a:rPr>
              <a:t>Shelter</a:t>
            </a:r>
            <a:endParaRPr sz="3400" b="1"/>
          </a:p>
        </p:txBody>
      </p:sp>
      <p:sp>
        <p:nvSpPr>
          <p:cNvPr id="390" name="Google Shape;390;p29"/>
          <p:cNvSpPr txBox="1">
            <a:spLocks noGrp="1"/>
          </p:cNvSpPr>
          <p:nvPr>
            <p:ph type="body" idx="1"/>
          </p:nvPr>
        </p:nvSpPr>
        <p:spPr>
          <a:xfrm>
            <a:off x="337450" y="1978025"/>
            <a:ext cx="5682300" cy="4512900"/>
          </a:xfrm>
          <a:prstGeom prst="rect">
            <a:avLst/>
          </a:prstGeom>
          <a:noFill/>
          <a:ln>
            <a:noFill/>
          </a:ln>
        </p:spPr>
        <p:txBody>
          <a:bodyPr spcFirstLastPara="1" wrap="square" lIns="91425" tIns="45700" rIns="91425" bIns="45700" anchor="t" anchorCtr="0">
            <a:normAutofit lnSpcReduction="20000"/>
          </a:bodyPr>
          <a:lstStyle/>
          <a:p>
            <a:pPr marL="457200" marR="0" lvl="0" indent="-381000" algn="l" rtl="0">
              <a:lnSpc>
                <a:spcPct val="115000"/>
              </a:lnSpc>
              <a:spcBef>
                <a:spcPts val="0"/>
              </a:spcBef>
              <a:spcAft>
                <a:spcPts val="0"/>
              </a:spcAft>
              <a:buSzPts val="2400"/>
              <a:buChar char="●"/>
            </a:pPr>
            <a:r>
              <a:rPr lang="en-US" sz="2400"/>
              <a:t>WHO recommends 3.5 m</a:t>
            </a:r>
            <a:r>
              <a:rPr lang="en-US" sz="2400" baseline="30000"/>
              <a:t>2</a:t>
            </a:r>
            <a:r>
              <a:rPr lang="en-US" sz="2400"/>
              <a:t> per person as minimum floor space for displaced population*</a:t>
            </a:r>
            <a:endParaRPr sz="2400"/>
          </a:p>
          <a:p>
            <a:pPr marL="457200" marR="0" lvl="0" indent="-381000" algn="l" rtl="0">
              <a:lnSpc>
                <a:spcPct val="115000"/>
              </a:lnSpc>
              <a:spcBef>
                <a:spcPts val="0"/>
              </a:spcBef>
              <a:spcAft>
                <a:spcPts val="0"/>
              </a:spcAft>
              <a:buSzPts val="2400"/>
              <a:buChar char="●"/>
            </a:pPr>
            <a:r>
              <a:rPr lang="en-US" sz="2400"/>
              <a:t>Increases to 4.5 m</a:t>
            </a:r>
            <a:r>
              <a:rPr lang="en-US" sz="2400" baseline="30000"/>
              <a:t>2</a:t>
            </a:r>
            <a:r>
              <a:rPr lang="en-US" sz="2400"/>
              <a:t> per person in cold climates due to increased time indoors</a:t>
            </a:r>
            <a:endParaRPr sz="2400"/>
          </a:p>
          <a:p>
            <a:pPr marL="457200" marR="0" lvl="0" indent="-381000" algn="l" rtl="0">
              <a:lnSpc>
                <a:spcPct val="115000"/>
              </a:lnSpc>
              <a:spcBef>
                <a:spcPts val="0"/>
              </a:spcBef>
              <a:spcAft>
                <a:spcPts val="0"/>
              </a:spcAft>
              <a:buSzPts val="2400"/>
              <a:buChar char="●"/>
            </a:pPr>
            <a:r>
              <a:rPr lang="en-US" sz="2400"/>
              <a:t>For all needs: cooking, cleaning, sanitation, recreation, a camp should have 30 m</a:t>
            </a:r>
            <a:r>
              <a:rPr lang="en-US" sz="2400" baseline="30000"/>
              <a:t>2</a:t>
            </a:r>
            <a:r>
              <a:rPr lang="en-US" sz="2400"/>
              <a:t> per person</a:t>
            </a:r>
            <a:endParaRPr sz="2400"/>
          </a:p>
          <a:p>
            <a:pPr marL="457200" marR="0" lvl="0" indent="-381000" algn="l" rtl="0">
              <a:lnSpc>
                <a:spcPct val="115000"/>
              </a:lnSpc>
              <a:spcBef>
                <a:spcPts val="0"/>
              </a:spcBef>
              <a:spcAft>
                <a:spcPts val="0"/>
              </a:spcAft>
              <a:buSzPts val="2400"/>
              <a:buChar char="●"/>
            </a:pPr>
            <a:r>
              <a:rPr lang="en-US" sz="2400"/>
              <a:t>Must be acceptable to local community or may not be used</a:t>
            </a:r>
            <a:endParaRPr/>
          </a:p>
          <a:p>
            <a:pPr marL="228600" lvl="0" indent="-63500" algn="l" rtl="0">
              <a:lnSpc>
                <a:spcPct val="90000"/>
              </a:lnSpc>
              <a:spcBef>
                <a:spcPts val="1000"/>
              </a:spcBef>
              <a:spcAft>
                <a:spcPts val="0"/>
              </a:spcAft>
              <a:buClr>
                <a:schemeClr val="dk1"/>
              </a:buClr>
              <a:buSzPts val="2600"/>
              <a:buNone/>
            </a:pPr>
            <a:endParaRPr sz="2600"/>
          </a:p>
        </p:txBody>
      </p:sp>
      <p:pic>
        <p:nvPicPr>
          <p:cNvPr id="391" name="Google Shape;391;p29"/>
          <p:cNvPicPr preferRelativeResize="0">
            <a:picLocks noGrp="1"/>
          </p:cNvPicPr>
          <p:nvPr>
            <p:ph type="body" idx="2"/>
          </p:nvPr>
        </p:nvPicPr>
        <p:blipFill rotWithShape="1">
          <a:blip r:embed="rId3">
            <a:alphaModFix/>
          </a:blip>
          <a:srcRect r="2005" b="3"/>
          <a:stretch/>
        </p:blipFill>
        <p:spPr>
          <a:xfrm>
            <a:off x="6172200" y="490450"/>
            <a:ext cx="5894100" cy="5300700"/>
          </a:xfrm>
          <a:prstGeom prst="rect">
            <a:avLst/>
          </a:prstGeom>
          <a:noFill/>
          <a:ln>
            <a:noFill/>
          </a:ln>
        </p:spPr>
      </p:pic>
    </p:spTree>
    <p:extLst>
      <p:ext uri="{BB962C8B-B14F-4D97-AF65-F5344CB8AC3E}">
        <p14:creationId xmlns:p14="http://schemas.microsoft.com/office/powerpoint/2010/main" val="23592459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30"/>
          <p:cNvSpPr txBox="1">
            <a:spLocks noGrp="1"/>
          </p:cNvSpPr>
          <p:nvPr>
            <p:ph type="title"/>
          </p:nvPr>
        </p:nvSpPr>
        <p:spPr>
          <a:xfrm>
            <a:off x="647825" y="76200"/>
            <a:ext cx="4219800" cy="13629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3200"/>
              <a:buFont typeface="Arial"/>
              <a:buNone/>
            </a:pPr>
            <a:r>
              <a:rPr lang="en-US" b="1">
                <a:solidFill>
                  <a:srgbClr val="002060"/>
                </a:solidFill>
              </a:rPr>
              <a:t>Basic Sanitation</a:t>
            </a:r>
            <a:endParaRPr b="1">
              <a:solidFill>
                <a:srgbClr val="002060"/>
              </a:solidFill>
            </a:endParaRPr>
          </a:p>
        </p:txBody>
      </p:sp>
      <p:sp>
        <p:nvSpPr>
          <p:cNvPr id="397" name="Google Shape;397;p30"/>
          <p:cNvSpPr txBox="1">
            <a:spLocks noGrp="1"/>
          </p:cNvSpPr>
          <p:nvPr>
            <p:ph type="body" idx="1"/>
          </p:nvPr>
        </p:nvSpPr>
        <p:spPr>
          <a:xfrm>
            <a:off x="277800" y="1656325"/>
            <a:ext cx="5469900" cy="5122200"/>
          </a:xfrm>
          <a:prstGeom prst="rect">
            <a:avLst/>
          </a:prstGeom>
          <a:noFill/>
          <a:ln>
            <a:noFill/>
          </a:ln>
        </p:spPr>
        <p:txBody>
          <a:bodyPr spcFirstLastPara="1" wrap="square" lIns="91425" tIns="45700" rIns="91425" bIns="45700" anchor="t" anchorCtr="0">
            <a:normAutofit/>
          </a:bodyPr>
          <a:lstStyle/>
          <a:p>
            <a:pPr marL="0" lvl="0" indent="0" algn="l" rtl="0">
              <a:lnSpc>
                <a:spcPct val="120000"/>
              </a:lnSpc>
              <a:spcBef>
                <a:spcPts val="0"/>
              </a:spcBef>
              <a:spcAft>
                <a:spcPts val="0"/>
              </a:spcAft>
              <a:buClr>
                <a:schemeClr val="dk1"/>
              </a:buClr>
              <a:buSzPts val="2900"/>
              <a:buNone/>
            </a:pPr>
            <a:r>
              <a:rPr lang="en-US" sz="2700"/>
              <a:t>Latrines- portable or hand-dug </a:t>
            </a:r>
            <a:endParaRPr sz="2700"/>
          </a:p>
          <a:p>
            <a:pPr marL="457200" marR="0" lvl="0" indent="-381000" algn="l" rtl="0">
              <a:lnSpc>
                <a:spcPct val="115000"/>
              </a:lnSpc>
              <a:spcBef>
                <a:spcPts val="0"/>
              </a:spcBef>
              <a:spcAft>
                <a:spcPts val="0"/>
              </a:spcAft>
              <a:buSzPts val="2400"/>
              <a:buChar char="●"/>
            </a:pPr>
            <a:r>
              <a:rPr lang="en-US" sz="2400"/>
              <a:t>One per 20 people</a:t>
            </a:r>
            <a:endParaRPr sz="2400"/>
          </a:p>
          <a:p>
            <a:pPr marL="457200" marR="0" lvl="0" indent="-381000" algn="l" rtl="0">
              <a:lnSpc>
                <a:spcPct val="115000"/>
              </a:lnSpc>
              <a:spcBef>
                <a:spcPts val="0"/>
              </a:spcBef>
              <a:spcAft>
                <a:spcPts val="0"/>
              </a:spcAft>
              <a:buSzPts val="2400"/>
              <a:buChar char="●"/>
            </a:pPr>
            <a:r>
              <a:rPr lang="en-US" sz="2400"/>
              <a:t>Must be acceptable to community</a:t>
            </a:r>
            <a:endParaRPr sz="2400"/>
          </a:p>
          <a:p>
            <a:pPr marL="457200" marR="0" lvl="0" indent="-381000" algn="l" rtl="0">
              <a:lnSpc>
                <a:spcPct val="115000"/>
              </a:lnSpc>
              <a:spcBef>
                <a:spcPts val="0"/>
              </a:spcBef>
              <a:spcAft>
                <a:spcPts val="0"/>
              </a:spcAft>
              <a:buSzPts val="2400"/>
              <a:buChar char="●"/>
            </a:pPr>
            <a:r>
              <a:rPr lang="en-US" sz="2400"/>
              <a:t>Between 6-50 meters from 	dwellings</a:t>
            </a:r>
            <a:endParaRPr sz="2400"/>
          </a:p>
          <a:p>
            <a:pPr marL="457200" marR="0" lvl="0" indent="-381000" algn="l" rtl="0">
              <a:lnSpc>
                <a:spcPct val="115000"/>
              </a:lnSpc>
              <a:spcBef>
                <a:spcPts val="0"/>
              </a:spcBef>
              <a:spcAft>
                <a:spcPts val="0"/>
              </a:spcAft>
              <a:buSzPts val="2400"/>
              <a:buChar char="●"/>
            </a:pPr>
            <a:r>
              <a:rPr lang="en-US" sz="2400"/>
              <a:t>Health education/specific 	assignments for 			maintenance</a:t>
            </a:r>
            <a:endParaRPr sz="2400"/>
          </a:p>
          <a:p>
            <a:pPr indent="-381000">
              <a:lnSpc>
                <a:spcPct val="115000"/>
              </a:lnSpc>
              <a:spcBef>
                <a:spcPts val="0"/>
              </a:spcBef>
              <a:buSzPts val="2400"/>
              <a:buChar char="●"/>
            </a:pPr>
            <a:r>
              <a:rPr lang="en-US" sz="2400"/>
              <a:t>Consider children’s needs, otherwise may not be used</a:t>
            </a:r>
            <a:endParaRPr/>
          </a:p>
        </p:txBody>
      </p:sp>
      <p:pic>
        <p:nvPicPr>
          <p:cNvPr id="398" name="Google Shape;398;p30"/>
          <p:cNvPicPr preferRelativeResize="0">
            <a:picLocks noGrp="1"/>
          </p:cNvPicPr>
          <p:nvPr>
            <p:ph type="pic" idx="2"/>
          </p:nvPr>
        </p:nvPicPr>
        <p:blipFill rotWithShape="1">
          <a:blip r:embed="rId3">
            <a:alphaModFix/>
          </a:blip>
          <a:srcRect l="11424" r="11425"/>
          <a:stretch/>
        </p:blipFill>
        <p:spPr>
          <a:xfrm>
            <a:off x="5747700" y="161600"/>
            <a:ext cx="6265099" cy="5649900"/>
          </a:xfrm>
          <a:prstGeom prst="rect">
            <a:avLst/>
          </a:prstGeom>
          <a:noFill/>
          <a:ln>
            <a:noFill/>
          </a:ln>
        </p:spPr>
      </p:pic>
    </p:spTree>
    <p:extLst>
      <p:ext uri="{BB962C8B-B14F-4D97-AF65-F5344CB8AC3E}">
        <p14:creationId xmlns:p14="http://schemas.microsoft.com/office/powerpoint/2010/main" val="2481796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31"/>
          <p:cNvSpPr txBox="1">
            <a:spLocks noGrp="1"/>
          </p:cNvSpPr>
          <p:nvPr>
            <p:ph type="title"/>
          </p:nvPr>
        </p:nvSpPr>
        <p:spPr>
          <a:xfrm>
            <a:off x="259875" y="343050"/>
            <a:ext cx="4512300" cy="12573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3200"/>
              <a:buFont typeface="Arial"/>
              <a:buNone/>
            </a:pPr>
            <a:r>
              <a:rPr lang="en-US" b="1">
                <a:solidFill>
                  <a:srgbClr val="002060"/>
                </a:solidFill>
              </a:rPr>
              <a:t>Basic Sanitation</a:t>
            </a:r>
            <a:endParaRPr b="1"/>
          </a:p>
        </p:txBody>
      </p:sp>
      <p:sp>
        <p:nvSpPr>
          <p:cNvPr id="404" name="Google Shape;404;p31"/>
          <p:cNvSpPr txBox="1">
            <a:spLocks noGrp="1"/>
          </p:cNvSpPr>
          <p:nvPr>
            <p:ph type="body" idx="1"/>
          </p:nvPr>
        </p:nvSpPr>
        <p:spPr>
          <a:xfrm>
            <a:off x="0" y="2057400"/>
            <a:ext cx="5016900" cy="4087200"/>
          </a:xfrm>
          <a:prstGeom prst="rect">
            <a:avLst/>
          </a:prstGeom>
          <a:noFill/>
          <a:ln>
            <a:noFill/>
          </a:ln>
        </p:spPr>
        <p:txBody>
          <a:bodyPr spcFirstLastPara="1" wrap="square" lIns="91425" tIns="45700" rIns="91425" bIns="45700" anchor="t" anchorCtr="0">
            <a:noAutofit/>
          </a:bodyPr>
          <a:lstStyle/>
          <a:p>
            <a:pPr marL="457200" marR="0" lvl="0" indent="-381000" algn="l" rtl="0">
              <a:lnSpc>
                <a:spcPct val="115000"/>
              </a:lnSpc>
              <a:spcBef>
                <a:spcPts val="0"/>
              </a:spcBef>
              <a:spcAft>
                <a:spcPts val="0"/>
              </a:spcAft>
              <a:buSzPts val="2400"/>
              <a:buChar char="●"/>
            </a:pPr>
            <a:r>
              <a:rPr lang="en-US" sz="2400"/>
              <a:t>Feces are a concentrated source of human pathogens</a:t>
            </a:r>
            <a:endParaRPr sz="2400"/>
          </a:p>
          <a:p>
            <a:pPr marL="457200" marR="0" lvl="0" indent="-381000" algn="l" rtl="0">
              <a:lnSpc>
                <a:spcPct val="115000"/>
              </a:lnSpc>
              <a:spcBef>
                <a:spcPts val="0"/>
              </a:spcBef>
              <a:spcAft>
                <a:spcPts val="0"/>
              </a:spcAft>
              <a:buSzPts val="2400"/>
              <a:buChar char="●"/>
            </a:pPr>
            <a:r>
              <a:rPr lang="en-US" sz="2400"/>
              <a:t>Potential for explosive water-borne epidemics following disruption of basic sanitation services</a:t>
            </a:r>
            <a:endParaRPr sz="2400"/>
          </a:p>
          <a:p>
            <a:pPr marL="457200" marR="0" lvl="0" indent="-381000" algn="l" rtl="0">
              <a:lnSpc>
                <a:spcPct val="115000"/>
              </a:lnSpc>
              <a:spcBef>
                <a:spcPts val="0"/>
              </a:spcBef>
              <a:spcAft>
                <a:spcPts val="0"/>
              </a:spcAft>
              <a:buSzPts val="2400"/>
              <a:buChar char="●"/>
            </a:pPr>
            <a:r>
              <a:rPr lang="en-US" sz="2400"/>
              <a:t>Keeping fecal matter away from water and food supply is critical</a:t>
            </a:r>
            <a:endParaRPr sz="2400"/>
          </a:p>
          <a:p>
            <a:pPr marL="0" marR="0" lvl="0" indent="0" algn="l" rtl="0">
              <a:lnSpc>
                <a:spcPct val="115000"/>
              </a:lnSpc>
              <a:spcBef>
                <a:spcPts val="0"/>
              </a:spcBef>
              <a:spcAft>
                <a:spcPts val="0"/>
              </a:spcAft>
              <a:buSzPts val="1600"/>
              <a:buNone/>
            </a:pPr>
            <a:endParaRPr sz="2400"/>
          </a:p>
        </p:txBody>
      </p:sp>
      <p:pic>
        <p:nvPicPr>
          <p:cNvPr id="405" name="Google Shape;405;p31" descr="Untitled-1 copy"/>
          <p:cNvPicPr preferRelativeResize="0">
            <a:picLocks noGrp="1"/>
          </p:cNvPicPr>
          <p:nvPr>
            <p:ph type="pic" idx="2"/>
          </p:nvPr>
        </p:nvPicPr>
        <p:blipFill rotWithShape="1">
          <a:blip r:embed="rId3">
            <a:alphaModFix/>
          </a:blip>
          <a:srcRect l="11732" r="11732"/>
          <a:stretch/>
        </p:blipFill>
        <p:spPr>
          <a:xfrm>
            <a:off x="5183188" y="0"/>
            <a:ext cx="7008812" cy="6858000"/>
          </a:xfrm>
          <a:prstGeom prst="rect">
            <a:avLst/>
          </a:prstGeom>
          <a:noFill/>
          <a:ln>
            <a:noFill/>
          </a:ln>
        </p:spPr>
      </p:pic>
    </p:spTree>
    <p:extLst>
      <p:ext uri="{BB962C8B-B14F-4D97-AF65-F5344CB8AC3E}">
        <p14:creationId xmlns:p14="http://schemas.microsoft.com/office/powerpoint/2010/main" val="37591756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32"/>
          <p:cNvSpPr txBox="1">
            <a:spLocks noGrp="1"/>
          </p:cNvSpPr>
          <p:nvPr>
            <p:ph type="title"/>
          </p:nvPr>
        </p:nvSpPr>
        <p:spPr>
          <a:xfrm>
            <a:off x="839788" y="2969"/>
            <a:ext cx="3932237" cy="16002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3200"/>
              <a:buFont typeface="Arial"/>
              <a:buNone/>
            </a:pPr>
            <a:r>
              <a:rPr lang="en-US" b="1">
                <a:solidFill>
                  <a:srgbClr val="002060"/>
                </a:solidFill>
              </a:rPr>
              <a:t>Nutrition</a:t>
            </a:r>
            <a:endParaRPr b="1"/>
          </a:p>
        </p:txBody>
      </p:sp>
      <p:sp>
        <p:nvSpPr>
          <p:cNvPr id="376" name="Google Shape;376;p32"/>
          <p:cNvSpPr txBox="1">
            <a:spLocks noGrp="1"/>
          </p:cNvSpPr>
          <p:nvPr>
            <p:ph type="body" idx="1"/>
          </p:nvPr>
        </p:nvSpPr>
        <p:spPr>
          <a:xfrm>
            <a:off x="258425" y="2057400"/>
            <a:ext cx="4732800" cy="4800600"/>
          </a:xfrm>
          <a:prstGeom prst="rect">
            <a:avLst/>
          </a:prstGeom>
          <a:noFill/>
          <a:ln>
            <a:noFill/>
          </a:ln>
        </p:spPr>
        <p:txBody>
          <a:bodyPr spcFirstLastPara="1" wrap="square" lIns="91425" tIns="45700" rIns="91425" bIns="45700" anchor="t" anchorCtr="0">
            <a:normAutofit/>
          </a:bodyPr>
          <a:lstStyle/>
          <a:p>
            <a:pPr marL="457200" marR="0" lvl="0" indent="-381000" algn="l" rtl="0">
              <a:lnSpc>
                <a:spcPct val="115000"/>
              </a:lnSpc>
              <a:spcBef>
                <a:spcPts val="0"/>
              </a:spcBef>
              <a:spcAft>
                <a:spcPts val="0"/>
              </a:spcAft>
              <a:buSzPts val="2400"/>
              <a:buChar char="●"/>
            </a:pPr>
            <a:r>
              <a:rPr lang="en-US" sz="2400"/>
              <a:t>Minimum Needs: 2,100 KCals/person/day*</a:t>
            </a:r>
            <a:endParaRPr sz="2400"/>
          </a:p>
          <a:p>
            <a:pPr marL="457200" marR="0" lvl="0" indent="-381000" algn="l" rtl="0">
              <a:lnSpc>
                <a:spcPct val="115000"/>
              </a:lnSpc>
              <a:spcBef>
                <a:spcPts val="0"/>
              </a:spcBef>
              <a:spcAft>
                <a:spcPts val="0"/>
              </a:spcAft>
              <a:buSzPts val="2400"/>
              <a:buChar char="●"/>
            </a:pPr>
            <a:r>
              <a:rPr lang="en-US" sz="2400"/>
              <a:t>Food must be acceptable to community</a:t>
            </a:r>
            <a:endParaRPr sz="2400"/>
          </a:p>
          <a:p>
            <a:pPr marL="457200" marR="0" lvl="0" indent="-381000" algn="l" rtl="0">
              <a:lnSpc>
                <a:spcPct val="115000"/>
              </a:lnSpc>
              <a:spcBef>
                <a:spcPts val="0"/>
              </a:spcBef>
              <a:spcAft>
                <a:spcPts val="0"/>
              </a:spcAft>
              <a:buSzPts val="2400"/>
              <a:buChar char="●"/>
            </a:pPr>
            <a:r>
              <a:rPr lang="en-US" sz="2400"/>
              <a:t>Identify community resources </a:t>
            </a:r>
            <a:endParaRPr sz="2550"/>
          </a:p>
          <a:p>
            <a:pPr marL="0" lvl="0" indent="0" algn="l" rtl="0">
              <a:lnSpc>
                <a:spcPct val="13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1600"/>
              <a:buNone/>
            </a:pPr>
            <a:endParaRPr/>
          </a:p>
        </p:txBody>
      </p:sp>
      <p:pic>
        <p:nvPicPr>
          <p:cNvPr id="377" name="Google Shape;377;p32"/>
          <p:cNvPicPr preferRelativeResize="0">
            <a:picLocks noGrp="1"/>
          </p:cNvPicPr>
          <p:nvPr>
            <p:ph type="pic" idx="2"/>
          </p:nvPr>
        </p:nvPicPr>
        <p:blipFill rotWithShape="1">
          <a:blip r:embed="rId3">
            <a:alphaModFix/>
          </a:blip>
          <a:srcRect l="11661" r="11657"/>
          <a:stretch/>
        </p:blipFill>
        <p:spPr>
          <a:xfrm>
            <a:off x="5183188" y="0"/>
            <a:ext cx="7008812" cy="6858000"/>
          </a:xfrm>
          <a:prstGeom prst="rect">
            <a:avLst/>
          </a:prstGeom>
          <a:noFill/>
          <a:ln>
            <a:noFill/>
          </a:ln>
        </p:spPr>
      </p:pic>
    </p:spTree>
    <p:extLst>
      <p:ext uri="{BB962C8B-B14F-4D97-AF65-F5344CB8AC3E}">
        <p14:creationId xmlns:p14="http://schemas.microsoft.com/office/powerpoint/2010/main" val="5838711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33"/>
          <p:cNvSpPr txBox="1">
            <a:spLocks noGrp="1"/>
          </p:cNvSpPr>
          <p:nvPr>
            <p:ph type="title"/>
          </p:nvPr>
        </p:nvSpPr>
        <p:spPr>
          <a:xfrm>
            <a:off x="515251" y="-225850"/>
            <a:ext cx="4256700" cy="16002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3200"/>
              <a:buFont typeface="Arial"/>
              <a:buNone/>
            </a:pPr>
            <a:r>
              <a:rPr lang="en-US" b="1">
                <a:solidFill>
                  <a:srgbClr val="002060"/>
                </a:solidFill>
              </a:rPr>
              <a:t>Nutrition</a:t>
            </a:r>
            <a:endParaRPr b="1"/>
          </a:p>
        </p:txBody>
      </p:sp>
      <p:sp>
        <p:nvSpPr>
          <p:cNvPr id="383" name="Google Shape;383;p33"/>
          <p:cNvSpPr txBox="1">
            <a:spLocks noGrp="1"/>
          </p:cNvSpPr>
          <p:nvPr>
            <p:ph type="body" idx="1"/>
          </p:nvPr>
        </p:nvSpPr>
        <p:spPr>
          <a:xfrm>
            <a:off x="213200" y="1545725"/>
            <a:ext cx="4814700" cy="531240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Clr>
                <a:schemeClr val="dk1"/>
              </a:buClr>
              <a:buSzPts val="2400"/>
              <a:buFont typeface="Arial"/>
              <a:buChar char="•"/>
            </a:pPr>
            <a:r>
              <a:rPr lang="en-US" sz="2400"/>
              <a:t>Know the previous acute malnutrition rate</a:t>
            </a:r>
            <a:endParaRPr sz="2400"/>
          </a:p>
          <a:p>
            <a:pPr marL="285750" lvl="0" indent="-285750" algn="l" rtl="0">
              <a:lnSpc>
                <a:spcPct val="100000"/>
              </a:lnSpc>
              <a:spcBef>
                <a:spcPts val="1000"/>
              </a:spcBef>
              <a:spcAft>
                <a:spcPts val="0"/>
              </a:spcAft>
              <a:buClr>
                <a:schemeClr val="dk1"/>
              </a:buClr>
              <a:buSzPts val="2400"/>
              <a:buFont typeface="Arial"/>
              <a:buChar char="•"/>
            </a:pPr>
            <a:r>
              <a:rPr lang="en-US" sz="2400"/>
              <a:t>Malnutrition rate of children &lt; 5 years old: gold standard for assessing group status</a:t>
            </a:r>
            <a:endParaRPr sz="2400"/>
          </a:p>
          <a:p>
            <a:pPr marL="285750" lvl="0" indent="-285750" algn="l" rtl="0">
              <a:lnSpc>
                <a:spcPct val="100000"/>
              </a:lnSpc>
              <a:spcBef>
                <a:spcPts val="1000"/>
              </a:spcBef>
              <a:spcAft>
                <a:spcPts val="0"/>
              </a:spcAft>
              <a:buClr>
                <a:schemeClr val="dk1"/>
              </a:buClr>
              <a:buSzPts val="2400"/>
              <a:buFont typeface="Arial"/>
              <a:buChar char="•"/>
            </a:pPr>
            <a:r>
              <a:rPr lang="en-US" sz="2400"/>
              <a:t>Nutritional surveys: use standard sampling techniques, such as random, simple or systematic cluster or, if possible, a complete census</a:t>
            </a:r>
            <a:endParaRPr sz="2400"/>
          </a:p>
          <a:p>
            <a:pPr marL="0" lvl="0" indent="0" algn="l" rtl="0">
              <a:lnSpc>
                <a:spcPct val="90000"/>
              </a:lnSpc>
              <a:spcBef>
                <a:spcPts val="1000"/>
              </a:spcBef>
              <a:spcAft>
                <a:spcPts val="0"/>
              </a:spcAft>
              <a:buClr>
                <a:schemeClr val="dk1"/>
              </a:buClr>
              <a:buSzPts val="1600"/>
              <a:buNone/>
            </a:pPr>
            <a:endParaRPr sz="2400"/>
          </a:p>
        </p:txBody>
      </p:sp>
      <p:pic>
        <p:nvPicPr>
          <p:cNvPr id="384" name="Google Shape;384;p33"/>
          <p:cNvPicPr preferRelativeResize="0"/>
          <p:nvPr/>
        </p:nvPicPr>
        <p:blipFill rotWithShape="1">
          <a:blip r:embed="rId3">
            <a:alphaModFix/>
          </a:blip>
          <a:srcRect/>
          <a:stretch/>
        </p:blipFill>
        <p:spPr>
          <a:xfrm>
            <a:off x="5180300" y="152400"/>
            <a:ext cx="6859301" cy="5312400"/>
          </a:xfrm>
          <a:prstGeom prst="rect">
            <a:avLst/>
          </a:prstGeom>
          <a:noFill/>
          <a:ln>
            <a:noFill/>
          </a:ln>
        </p:spPr>
      </p:pic>
    </p:spTree>
    <p:extLst>
      <p:ext uri="{BB962C8B-B14F-4D97-AF65-F5344CB8AC3E}">
        <p14:creationId xmlns:p14="http://schemas.microsoft.com/office/powerpoint/2010/main" val="2142824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6"/>
          <p:cNvSpPr txBox="1">
            <a:spLocks noGrp="1"/>
          </p:cNvSpPr>
          <p:nvPr>
            <p:ph type="title"/>
          </p:nvPr>
        </p:nvSpPr>
        <p:spPr>
          <a:xfrm>
            <a:off x="839788" y="771896"/>
            <a:ext cx="3932100" cy="8430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2060"/>
              </a:buClr>
              <a:buSzPts val="2400"/>
              <a:buFont typeface="Arial"/>
              <a:buNone/>
            </a:pPr>
            <a:r>
              <a:rPr lang="en-US" sz="2400">
                <a:solidFill>
                  <a:srgbClr val="002060"/>
                </a:solidFill>
              </a:rPr>
              <a:t>Vital signs = Disease rates</a:t>
            </a:r>
            <a:endParaRPr sz="2400">
              <a:solidFill>
                <a:srgbClr val="002060"/>
              </a:solidFill>
            </a:endParaRPr>
          </a:p>
        </p:txBody>
      </p:sp>
      <p:sp>
        <p:nvSpPr>
          <p:cNvPr id="274" name="Google Shape;274;p16"/>
          <p:cNvSpPr txBox="1">
            <a:spLocks noGrp="1"/>
          </p:cNvSpPr>
          <p:nvPr>
            <p:ph type="body" idx="1"/>
          </p:nvPr>
        </p:nvSpPr>
        <p:spPr>
          <a:xfrm>
            <a:off x="839788" y="2057400"/>
            <a:ext cx="3932100" cy="38115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dk1"/>
              </a:buClr>
              <a:buSzPts val="1600"/>
              <a:buNone/>
            </a:pPr>
            <a:br>
              <a:rPr lang="en-US"/>
            </a:br>
            <a:r>
              <a:rPr lang="en-US" sz="2000"/>
              <a:t>Used to compare the realities of different communities and to evaluate the success of interventions over time.</a:t>
            </a:r>
            <a:endParaRPr/>
          </a:p>
          <a:p>
            <a:pPr marL="0" lvl="0" indent="0" algn="l" rtl="0">
              <a:lnSpc>
                <a:spcPct val="90000"/>
              </a:lnSpc>
              <a:spcBef>
                <a:spcPts val="1000"/>
              </a:spcBef>
              <a:spcAft>
                <a:spcPts val="0"/>
              </a:spcAft>
              <a:buClr>
                <a:schemeClr val="dk1"/>
              </a:buClr>
              <a:buSzPts val="1600"/>
              <a:buNone/>
            </a:pPr>
            <a:endParaRPr/>
          </a:p>
          <a:p>
            <a:pPr marL="0" lvl="0" indent="0" algn="l" rtl="0">
              <a:lnSpc>
                <a:spcPct val="90000"/>
              </a:lnSpc>
              <a:spcBef>
                <a:spcPts val="1000"/>
              </a:spcBef>
              <a:spcAft>
                <a:spcPts val="0"/>
              </a:spcAft>
              <a:buClr>
                <a:schemeClr val="dk1"/>
              </a:buClr>
              <a:buSzPts val="2000"/>
              <a:buNone/>
            </a:pPr>
            <a:r>
              <a:rPr lang="en-US" sz="2000"/>
              <a:t>Rates =  persons with disease/condition X even number of   people at risk</a:t>
            </a:r>
            <a:endParaRPr/>
          </a:p>
          <a:p>
            <a:pPr marL="0" lvl="0" indent="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000"/>
              <a:buNone/>
            </a:pPr>
            <a:r>
              <a:rPr lang="en-US" sz="2000" i="1"/>
              <a:t>Even number represents the size of the population: Usually either 1000, 10,000 or 100,000</a:t>
            </a:r>
            <a:endParaRPr/>
          </a:p>
          <a:p>
            <a:pPr marL="0" lvl="0" indent="0" algn="l" rtl="0">
              <a:lnSpc>
                <a:spcPct val="90000"/>
              </a:lnSpc>
              <a:spcBef>
                <a:spcPts val="1000"/>
              </a:spcBef>
              <a:spcAft>
                <a:spcPts val="0"/>
              </a:spcAft>
              <a:buClr>
                <a:schemeClr val="dk1"/>
              </a:buClr>
              <a:buSzPts val="1600"/>
              <a:buNone/>
            </a:pPr>
            <a:endParaRPr/>
          </a:p>
        </p:txBody>
      </p:sp>
      <p:pic>
        <p:nvPicPr>
          <p:cNvPr id="275" name="Google Shape;275;p16"/>
          <p:cNvPicPr preferRelativeResize="0">
            <a:picLocks noGrp="1"/>
          </p:cNvPicPr>
          <p:nvPr>
            <p:ph type="pic" idx="2"/>
          </p:nvPr>
        </p:nvPicPr>
        <p:blipFill rotWithShape="1">
          <a:blip r:embed="rId3">
            <a:alphaModFix/>
          </a:blip>
          <a:srcRect l="11661" r="11660"/>
          <a:stretch/>
        </p:blipFill>
        <p:spPr>
          <a:xfrm>
            <a:off x="5183188" y="0"/>
            <a:ext cx="7008812"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3200"/>
              <a:buFont typeface="Arial"/>
              <a:buNone/>
            </a:pPr>
            <a:r>
              <a:rPr lang="en-US" sz="3400" b="1">
                <a:solidFill>
                  <a:srgbClr val="002060"/>
                </a:solidFill>
              </a:rPr>
              <a:t>Local Environmental conditions</a:t>
            </a:r>
            <a:endParaRPr sz="3400" b="1"/>
          </a:p>
        </p:txBody>
      </p:sp>
      <p:sp>
        <p:nvSpPr>
          <p:cNvPr id="411" name="Google Shape;411;p34"/>
          <p:cNvSpPr txBox="1">
            <a:spLocks noGrp="1"/>
          </p:cNvSpPr>
          <p:nvPr>
            <p:ph type="body" idx="1"/>
          </p:nvPr>
        </p:nvSpPr>
        <p:spPr>
          <a:xfrm>
            <a:off x="248725" y="2057400"/>
            <a:ext cx="4832400" cy="4729500"/>
          </a:xfrm>
          <a:prstGeom prst="rect">
            <a:avLst/>
          </a:prstGeom>
          <a:noFill/>
          <a:ln>
            <a:noFill/>
          </a:ln>
        </p:spPr>
        <p:txBody>
          <a:bodyPr spcFirstLastPara="1" wrap="square" lIns="91425" tIns="45700" rIns="91425" bIns="45700" anchor="t" anchorCtr="0">
            <a:normAutofit/>
          </a:bodyPr>
          <a:lstStyle/>
          <a:p>
            <a:pPr marL="457200" lvl="0" indent="-381000" algn="l" rtl="0">
              <a:lnSpc>
                <a:spcPct val="120000"/>
              </a:lnSpc>
              <a:spcBef>
                <a:spcPts val="0"/>
              </a:spcBef>
              <a:spcAft>
                <a:spcPts val="0"/>
              </a:spcAft>
              <a:buSzPts val="2400"/>
              <a:buChar char="●"/>
            </a:pPr>
            <a:r>
              <a:rPr lang="en-US" sz="2400"/>
              <a:t>Contamination of air, water, land</a:t>
            </a:r>
            <a:endParaRPr sz="2400"/>
          </a:p>
          <a:p>
            <a:pPr marL="457200" lvl="0" indent="-381000" algn="l" rtl="0">
              <a:lnSpc>
                <a:spcPct val="120000"/>
              </a:lnSpc>
              <a:spcBef>
                <a:spcPts val="0"/>
              </a:spcBef>
              <a:spcAft>
                <a:spcPts val="0"/>
              </a:spcAft>
              <a:buSzPts val="2400"/>
              <a:buChar char="●"/>
            </a:pPr>
            <a:r>
              <a:rPr lang="en-US" sz="2400"/>
              <a:t>Chemical spills</a:t>
            </a:r>
            <a:endParaRPr sz="2400"/>
          </a:p>
          <a:p>
            <a:pPr marL="457200" lvl="0" indent="-381000" algn="l" rtl="0">
              <a:lnSpc>
                <a:spcPct val="120000"/>
              </a:lnSpc>
              <a:spcBef>
                <a:spcPts val="0"/>
              </a:spcBef>
              <a:spcAft>
                <a:spcPts val="0"/>
              </a:spcAft>
              <a:buSzPts val="2400"/>
              <a:buChar char="●"/>
            </a:pPr>
            <a:r>
              <a:rPr lang="en-US" sz="2400"/>
              <a:t>Flash floods</a:t>
            </a:r>
            <a:endParaRPr sz="2400"/>
          </a:p>
          <a:p>
            <a:pPr marL="457200" lvl="0" indent="-381000" algn="l" rtl="0">
              <a:lnSpc>
                <a:spcPct val="120000"/>
              </a:lnSpc>
              <a:spcBef>
                <a:spcPts val="0"/>
              </a:spcBef>
              <a:spcAft>
                <a:spcPts val="0"/>
              </a:spcAft>
              <a:buSzPts val="2400"/>
              <a:buChar char="●"/>
            </a:pPr>
            <a:r>
              <a:rPr lang="en-US" sz="2400"/>
              <a:t>Unsafe buildings</a:t>
            </a:r>
            <a:endParaRPr sz="2400"/>
          </a:p>
          <a:p>
            <a:pPr marL="457200" lvl="0" indent="-381000" algn="l" rtl="0">
              <a:lnSpc>
                <a:spcPct val="120000"/>
              </a:lnSpc>
              <a:spcBef>
                <a:spcPts val="0"/>
              </a:spcBef>
              <a:spcAft>
                <a:spcPts val="0"/>
              </a:spcAft>
              <a:buSzPts val="2400"/>
              <a:buChar char="●"/>
            </a:pPr>
            <a:r>
              <a:rPr lang="en-US" sz="2400"/>
              <a:t>Smoke</a:t>
            </a:r>
            <a:endParaRPr sz="2400"/>
          </a:p>
          <a:p>
            <a:pPr marL="457200" lvl="0" indent="-381000" algn="l" rtl="0">
              <a:lnSpc>
                <a:spcPct val="120000"/>
              </a:lnSpc>
              <a:spcBef>
                <a:spcPts val="0"/>
              </a:spcBef>
              <a:spcAft>
                <a:spcPts val="0"/>
              </a:spcAft>
              <a:buSzPts val="2400"/>
              <a:buChar char="●"/>
            </a:pPr>
            <a:r>
              <a:rPr lang="en-US" sz="2400"/>
              <a:t>Slope</a:t>
            </a:r>
            <a:endParaRPr sz="2400"/>
          </a:p>
          <a:p>
            <a:pPr marL="457200" lvl="0" indent="-381000" algn="l" rtl="0">
              <a:lnSpc>
                <a:spcPct val="120000"/>
              </a:lnSpc>
              <a:spcBef>
                <a:spcPts val="0"/>
              </a:spcBef>
              <a:spcAft>
                <a:spcPts val="0"/>
              </a:spcAft>
              <a:buSzPts val="2400"/>
              <a:buChar char="●"/>
            </a:pPr>
            <a:r>
              <a:rPr lang="en-US" sz="2400"/>
              <a:t>Presence of vectors (insects)*</a:t>
            </a:r>
            <a:endParaRPr sz="2400"/>
          </a:p>
        </p:txBody>
      </p:sp>
      <p:pic>
        <p:nvPicPr>
          <p:cNvPr id="412" name="Google Shape;412;p34"/>
          <p:cNvPicPr preferRelativeResize="0">
            <a:picLocks noGrp="1"/>
          </p:cNvPicPr>
          <p:nvPr>
            <p:ph type="pic" idx="2"/>
          </p:nvPr>
        </p:nvPicPr>
        <p:blipFill rotWithShape="1">
          <a:blip r:embed="rId3">
            <a:alphaModFix/>
          </a:blip>
          <a:srcRect l="15933" r="15934"/>
          <a:stretch/>
        </p:blipFill>
        <p:spPr>
          <a:xfrm>
            <a:off x="5183188" y="0"/>
            <a:ext cx="7008812" cy="6858000"/>
          </a:xfrm>
          <a:prstGeom prst="rect">
            <a:avLst/>
          </a:prstGeom>
          <a:noFill/>
          <a:ln>
            <a:noFill/>
          </a:ln>
        </p:spPr>
      </p:pic>
    </p:spTree>
    <p:extLst>
      <p:ext uri="{BB962C8B-B14F-4D97-AF65-F5344CB8AC3E}">
        <p14:creationId xmlns:p14="http://schemas.microsoft.com/office/powerpoint/2010/main" val="2062427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405" name="Google Shape;405;p35"/>
          <p:cNvSpPr txBox="1">
            <a:spLocks noGrp="1"/>
          </p:cNvSpPr>
          <p:nvPr>
            <p:ph type="title"/>
          </p:nvPr>
        </p:nvSpPr>
        <p:spPr>
          <a:xfrm>
            <a:off x="838200" y="653143"/>
            <a:ext cx="10515600" cy="103754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COMMUNITY NEEDS</a:t>
            </a:r>
            <a:endParaRPr>
              <a:solidFill>
                <a:srgbClr val="002060"/>
              </a:solidFill>
            </a:endParaRPr>
          </a:p>
        </p:txBody>
      </p:sp>
      <p:sp>
        <p:nvSpPr>
          <p:cNvPr id="406" name="Google Shape;406;p35"/>
          <p:cNvSpPr txBox="1">
            <a:spLocks noGrp="1"/>
          </p:cNvSpPr>
          <p:nvPr>
            <p:ph type="body" idx="1"/>
          </p:nvPr>
        </p:nvSpPr>
        <p:spPr>
          <a:xfrm>
            <a:off x="838200" y="1825625"/>
            <a:ext cx="10515600" cy="4000744"/>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chemeClr val="dk1"/>
              </a:buClr>
              <a:buSzPts val="2800"/>
              <a:buFont typeface="Arial"/>
              <a:buChar char="•"/>
            </a:pPr>
            <a:r>
              <a:rPr lang="en-US"/>
              <a:t>Security: prevent crime and violence</a:t>
            </a:r>
            <a:endParaRPr/>
          </a:p>
          <a:p>
            <a:pPr marL="342900" lvl="0" indent="-342900" algn="l" rtl="0">
              <a:lnSpc>
                <a:spcPct val="90000"/>
              </a:lnSpc>
              <a:spcBef>
                <a:spcPts val="1000"/>
              </a:spcBef>
              <a:spcAft>
                <a:spcPts val="0"/>
              </a:spcAft>
              <a:buClr>
                <a:schemeClr val="dk1"/>
              </a:buClr>
              <a:buSzPts val="2800"/>
              <a:buFont typeface="Arial"/>
              <a:buChar char="•"/>
            </a:pPr>
            <a:r>
              <a:rPr lang="en-US"/>
              <a:t>Transportation: different kinds of vehicles</a:t>
            </a:r>
            <a:endParaRPr/>
          </a:p>
          <a:p>
            <a:pPr marL="342900" lvl="0" indent="-342900" algn="l" rtl="0">
              <a:lnSpc>
                <a:spcPct val="90000"/>
              </a:lnSpc>
              <a:spcBef>
                <a:spcPts val="1000"/>
              </a:spcBef>
              <a:spcAft>
                <a:spcPts val="0"/>
              </a:spcAft>
              <a:buClr>
                <a:schemeClr val="dk1"/>
              </a:buClr>
              <a:buSzPts val="2800"/>
              <a:buFont typeface="Arial"/>
              <a:buChar char="•"/>
            </a:pPr>
            <a:r>
              <a:rPr lang="en-US"/>
              <a:t>Communications: radio, TV, internet for mass communication; </a:t>
            </a:r>
            <a:endParaRPr/>
          </a:p>
          <a:p>
            <a:pPr marL="342900" lvl="0" indent="-342900" algn="l" rtl="0">
              <a:lnSpc>
                <a:spcPct val="90000"/>
              </a:lnSpc>
              <a:spcBef>
                <a:spcPts val="1000"/>
              </a:spcBef>
              <a:spcAft>
                <a:spcPts val="0"/>
              </a:spcAft>
              <a:buClr>
                <a:schemeClr val="dk1"/>
              </a:buClr>
              <a:buSzPts val="2800"/>
              <a:buFont typeface="Arial"/>
              <a:buChar char="•"/>
            </a:pPr>
            <a:r>
              <a:rPr lang="en-US"/>
              <a:t>Radio/telephone/internet for coordination of relief efforts</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b="1" i="1"/>
              <a:t>Know your community pre-disaster capabilities/challenges</a:t>
            </a:r>
            <a:r>
              <a:rPr lang="en-US" i="1"/>
              <a:t>!</a:t>
            </a:r>
            <a:endParaRPr i="1"/>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2200"/>
              <a:buFont typeface="Arial"/>
              <a:buNone/>
            </a:pPr>
            <a:r>
              <a:rPr lang="en-US" sz="2200">
                <a:solidFill>
                  <a:srgbClr val="002060"/>
                </a:solidFill>
              </a:rPr>
              <a:t>Surveillance</a:t>
            </a:r>
            <a:br>
              <a:rPr lang="en-US" sz="2200">
                <a:solidFill>
                  <a:srgbClr val="002060"/>
                </a:solidFill>
              </a:rPr>
            </a:br>
            <a:r>
              <a:rPr lang="en-US" sz="2200">
                <a:solidFill>
                  <a:srgbClr val="002060"/>
                </a:solidFill>
              </a:rPr>
              <a:t>HEALTH DATA MANAGEMENT SYSTEM</a:t>
            </a:r>
            <a:br>
              <a:rPr lang="en-US" sz="2200" b="1" i="1"/>
            </a:br>
            <a:br>
              <a:rPr lang="en-US" sz="2200"/>
            </a:br>
            <a:endParaRPr sz="2200"/>
          </a:p>
        </p:txBody>
      </p:sp>
      <p:pic>
        <p:nvPicPr>
          <p:cNvPr id="412" name="Google Shape;412;p36"/>
          <p:cNvPicPr preferRelativeResize="0">
            <a:picLocks noGrp="1"/>
          </p:cNvPicPr>
          <p:nvPr>
            <p:ph type="pic" idx="2"/>
          </p:nvPr>
        </p:nvPicPr>
        <p:blipFill rotWithShape="1">
          <a:blip r:embed="rId3">
            <a:alphaModFix/>
          </a:blip>
          <a:srcRect l="11674" r="11675"/>
          <a:stretch/>
        </p:blipFill>
        <p:spPr>
          <a:xfrm>
            <a:off x="5183188" y="0"/>
            <a:ext cx="7008812" cy="6858000"/>
          </a:xfrm>
          <a:prstGeom prst="rect">
            <a:avLst/>
          </a:prstGeom>
          <a:noFill/>
          <a:ln>
            <a:noFill/>
          </a:ln>
        </p:spPr>
      </p:pic>
      <p:sp>
        <p:nvSpPr>
          <p:cNvPr id="413" name="Google Shape;413;p3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p>
            <a:pPr marL="342900" lvl="0" indent="-342900" algn="l" rtl="0">
              <a:lnSpc>
                <a:spcPct val="90000"/>
              </a:lnSpc>
              <a:spcBef>
                <a:spcPts val="0"/>
              </a:spcBef>
              <a:spcAft>
                <a:spcPts val="0"/>
              </a:spcAft>
              <a:buClr>
                <a:schemeClr val="dk1"/>
              </a:buClr>
              <a:buSzPts val="1600"/>
              <a:buFont typeface="Arial"/>
              <a:buChar char="•"/>
            </a:pPr>
            <a:r>
              <a:rPr lang="en-US"/>
              <a:t>Data collection </a:t>
            </a:r>
            <a:endParaRPr/>
          </a:p>
          <a:p>
            <a:pPr marL="1257300" lvl="2" indent="-342900" algn="l" rtl="0">
              <a:lnSpc>
                <a:spcPct val="90000"/>
              </a:lnSpc>
              <a:spcBef>
                <a:spcPts val="500"/>
              </a:spcBef>
              <a:spcAft>
                <a:spcPts val="0"/>
              </a:spcAft>
              <a:buClr>
                <a:schemeClr val="dk1"/>
              </a:buClr>
              <a:buSzPts val="1600"/>
              <a:buFont typeface="Arial"/>
              <a:buChar char="•"/>
            </a:pPr>
            <a:r>
              <a:rPr lang="en-US" sz="1600"/>
              <a:t>Ongoing</a:t>
            </a:r>
            <a:endParaRPr sz="1600"/>
          </a:p>
          <a:p>
            <a:pPr marL="1257300" lvl="2" indent="-342900" algn="l" rtl="0">
              <a:lnSpc>
                <a:spcPct val="90000"/>
              </a:lnSpc>
              <a:spcBef>
                <a:spcPts val="500"/>
              </a:spcBef>
              <a:spcAft>
                <a:spcPts val="0"/>
              </a:spcAft>
              <a:buClr>
                <a:schemeClr val="dk1"/>
              </a:buClr>
              <a:buSzPts val="1600"/>
              <a:buFont typeface="Arial"/>
              <a:buChar char="•"/>
            </a:pPr>
            <a:r>
              <a:rPr lang="en-US" sz="1600"/>
              <a:t>Systematic</a:t>
            </a:r>
            <a:endParaRPr sz="1600"/>
          </a:p>
          <a:p>
            <a:pPr marL="342900" lvl="0" indent="-342900" algn="l" rtl="0">
              <a:lnSpc>
                <a:spcPct val="90000"/>
              </a:lnSpc>
              <a:spcBef>
                <a:spcPts val="1000"/>
              </a:spcBef>
              <a:spcAft>
                <a:spcPts val="0"/>
              </a:spcAft>
              <a:buClr>
                <a:schemeClr val="dk1"/>
              </a:buClr>
              <a:buSzPts val="1600"/>
              <a:buFont typeface="Arial"/>
              <a:buChar char="•"/>
            </a:pPr>
            <a:r>
              <a:rPr lang="en-US"/>
              <a:t>Data analysis</a:t>
            </a:r>
            <a:endParaRPr/>
          </a:p>
          <a:p>
            <a:pPr marL="0" lvl="0" indent="0" algn="l" rtl="0">
              <a:lnSpc>
                <a:spcPct val="90000"/>
              </a:lnSpc>
              <a:spcBef>
                <a:spcPts val="1000"/>
              </a:spcBef>
              <a:spcAft>
                <a:spcPts val="0"/>
              </a:spcAft>
              <a:buClr>
                <a:schemeClr val="dk1"/>
              </a:buClr>
              <a:buSzPts val="1600"/>
              <a:buNone/>
            </a:pPr>
            <a:r>
              <a:rPr lang="en-US" i="1"/>
              <a:t>TAKE ACTION BASED ON ANALYSIS</a:t>
            </a:r>
            <a:endParaRPr i="1"/>
          </a:p>
          <a:p>
            <a:pPr marL="0" lvl="0" indent="0" algn="l" rtl="0">
              <a:lnSpc>
                <a:spcPct val="90000"/>
              </a:lnSpc>
              <a:spcBef>
                <a:spcPts val="1000"/>
              </a:spcBef>
              <a:spcAft>
                <a:spcPts val="0"/>
              </a:spcAft>
              <a:buClr>
                <a:schemeClr val="dk1"/>
              </a:buClr>
              <a:buSzPts val="1600"/>
              <a:buNone/>
            </a:pPr>
            <a:endParaRPr/>
          </a:p>
          <a:p>
            <a:pPr marL="0" lvl="0" indent="0" algn="l" rtl="0">
              <a:lnSpc>
                <a:spcPct val="90000"/>
              </a:lnSpc>
              <a:spcBef>
                <a:spcPts val="1000"/>
              </a:spcBef>
              <a:spcAft>
                <a:spcPts val="0"/>
              </a:spcAft>
              <a:buClr>
                <a:schemeClr val="dk1"/>
              </a:buClr>
              <a:buSzPts val="1600"/>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37"/>
          <p:cNvSpPr txBox="1">
            <a:spLocks noGrp="1"/>
          </p:cNvSpPr>
          <p:nvPr>
            <p:ph type="title"/>
          </p:nvPr>
        </p:nvSpPr>
        <p:spPr>
          <a:xfrm>
            <a:off x="838200" y="653143"/>
            <a:ext cx="10515600" cy="103754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Important Data</a:t>
            </a:r>
            <a:endParaRPr/>
          </a:p>
        </p:txBody>
      </p:sp>
      <p:sp>
        <p:nvSpPr>
          <p:cNvPr id="419" name="Google Shape;419;p37"/>
          <p:cNvSpPr txBox="1">
            <a:spLocks noGrp="1"/>
          </p:cNvSpPr>
          <p:nvPr>
            <p:ph type="body" idx="1"/>
          </p:nvPr>
        </p:nvSpPr>
        <p:spPr>
          <a:xfrm>
            <a:off x="838200" y="1825625"/>
            <a:ext cx="10515600" cy="4000744"/>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lnSpc>
                <a:spcPct val="140000"/>
              </a:lnSpc>
              <a:spcBef>
                <a:spcPts val="0"/>
              </a:spcBef>
              <a:spcAft>
                <a:spcPts val="0"/>
              </a:spcAft>
              <a:buClr>
                <a:schemeClr val="dk1"/>
              </a:buClr>
              <a:buSzPct val="100000"/>
              <a:buChar char="•"/>
            </a:pPr>
            <a:r>
              <a:rPr lang="en-US"/>
              <a:t>Deaths</a:t>
            </a:r>
            <a:endParaRPr/>
          </a:p>
          <a:p>
            <a:pPr marL="342900" lvl="0" indent="-342900" algn="l" rtl="0">
              <a:lnSpc>
                <a:spcPct val="140000"/>
              </a:lnSpc>
              <a:spcBef>
                <a:spcPts val="1000"/>
              </a:spcBef>
              <a:spcAft>
                <a:spcPts val="0"/>
              </a:spcAft>
              <a:buClr>
                <a:schemeClr val="dk1"/>
              </a:buClr>
              <a:buSzPct val="100000"/>
              <a:buChar char="•"/>
            </a:pPr>
            <a:r>
              <a:rPr lang="en-US"/>
              <a:t>Significant morbidity or frequent illness in community</a:t>
            </a:r>
            <a:endParaRPr/>
          </a:p>
          <a:p>
            <a:pPr marL="342900" lvl="0" indent="-342900" algn="l" rtl="0">
              <a:lnSpc>
                <a:spcPct val="140000"/>
              </a:lnSpc>
              <a:spcBef>
                <a:spcPts val="1000"/>
              </a:spcBef>
              <a:spcAft>
                <a:spcPts val="0"/>
              </a:spcAft>
              <a:buClr>
                <a:schemeClr val="dk1"/>
              </a:buClr>
              <a:buSzPct val="100000"/>
              <a:buChar char="•"/>
            </a:pPr>
            <a:r>
              <a:rPr lang="en-US" dirty="0"/>
              <a:t>Early warnings; e.g., a single case of cholera</a:t>
            </a:r>
            <a:endParaRPr dirty="0"/>
          </a:p>
          <a:p>
            <a:pPr marL="342900" lvl="0" indent="-342900" algn="l" rtl="0">
              <a:lnSpc>
                <a:spcPct val="140000"/>
              </a:lnSpc>
              <a:spcBef>
                <a:spcPts val="1000"/>
              </a:spcBef>
              <a:spcAft>
                <a:spcPts val="0"/>
              </a:spcAft>
              <a:buClr>
                <a:schemeClr val="dk1"/>
              </a:buClr>
              <a:buSzPct val="100000"/>
              <a:buChar char="•"/>
            </a:pPr>
            <a:r>
              <a:rPr lang="en-US"/>
              <a:t> Malnutrition</a:t>
            </a:r>
            <a:endParaRPr/>
          </a:p>
          <a:p>
            <a:pPr marL="342900" lvl="0" indent="-342900" algn="l" rtl="0">
              <a:lnSpc>
                <a:spcPct val="140000"/>
              </a:lnSpc>
              <a:spcBef>
                <a:spcPts val="1000"/>
              </a:spcBef>
              <a:spcAft>
                <a:spcPts val="0"/>
              </a:spcAft>
              <a:buClr>
                <a:schemeClr val="dk1"/>
              </a:buClr>
              <a:buSzPct val="100000"/>
              <a:buChar char="•"/>
            </a:pPr>
            <a:r>
              <a:rPr lang="en-US"/>
              <a:t>Malaria</a:t>
            </a:r>
            <a:endParaRPr/>
          </a:p>
          <a:p>
            <a:pPr marL="342900" lvl="0" indent="-342900" algn="l" rtl="0">
              <a:lnSpc>
                <a:spcPct val="140000"/>
              </a:lnSpc>
              <a:spcBef>
                <a:spcPts val="1000"/>
              </a:spcBef>
              <a:spcAft>
                <a:spcPts val="0"/>
              </a:spcAft>
              <a:buClr>
                <a:schemeClr val="dk1"/>
              </a:buClr>
              <a:buSzPct val="100000"/>
              <a:buChar char="•"/>
            </a:pPr>
            <a:r>
              <a:rPr lang="en-US"/>
              <a:t> Serious trauma</a:t>
            </a:r>
            <a:endParaRPr/>
          </a:p>
          <a:p>
            <a:pPr marL="228600" lvl="0" indent="-64135" algn="l" rtl="0">
              <a:lnSpc>
                <a:spcPct val="90000"/>
              </a:lnSpc>
              <a:spcBef>
                <a:spcPts val="1000"/>
              </a:spcBef>
              <a:spcAft>
                <a:spcPts val="0"/>
              </a:spcAft>
              <a:buClr>
                <a:schemeClr val="dk1"/>
              </a:buClr>
              <a:buSzPct val="100000"/>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g2aa5e34036f_0_11"/>
          <p:cNvSpPr txBox="1">
            <a:spLocks noGrp="1"/>
          </p:cNvSpPr>
          <p:nvPr>
            <p:ph type="title"/>
          </p:nvPr>
        </p:nvSpPr>
        <p:spPr>
          <a:xfrm>
            <a:off x="753750" y="315418"/>
            <a:ext cx="10515600" cy="1037400"/>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2060"/>
              </a:buClr>
              <a:buSzPts val="4400"/>
              <a:buFont typeface="Arial"/>
              <a:buNone/>
            </a:pPr>
            <a:r>
              <a:rPr lang="en-US" sz="3400" b="1">
                <a:solidFill>
                  <a:srgbClr val="002060"/>
                </a:solidFill>
              </a:rPr>
              <a:t>Crude Mortality Rate *</a:t>
            </a:r>
            <a:endParaRPr sz="3400" b="1">
              <a:solidFill>
                <a:srgbClr val="002060"/>
              </a:solidFill>
            </a:endParaRPr>
          </a:p>
        </p:txBody>
      </p:sp>
      <p:sp>
        <p:nvSpPr>
          <p:cNvPr id="461" name="Google Shape;461;g2aa5e34036f_0_11"/>
          <p:cNvSpPr txBox="1">
            <a:spLocks noGrp="1"/>
          </p:cNvSpPr>
          <p:nvPr>
            <p:ph type="body" idx="1"/>
          </p:nvPr>
        </p:nvSpPr>
        <p:spPr>
          <a:xfrm>
            <a:off x="838200" y="1825625"/>
            <a:ext cx="11353800" cy="5388600"/>
          </a:xfrm>
          <a:prstGeom prst="rect">
            <a:avLst/>
          </a:prstGeom>
          <a:noFill/>
          <a:ln>
            <a:noFill/>
          </a:ln>
        </p:spPr>
        <p:txBody>
          <a:bodyPr spcFirstLastPara="1" wrap="square" lIns="91425" tIns="45700" rIns="91425" bIns="45700" anchor="t" anchorCtr="0">
            <a:noAutofit/>
          </a:bodyPr>
          <a:lstStyle/>
          <a:p>
            <a:pPr marL="457200" marR="0" lvl="0" indent="-381000" algn="just" rtl="0">
              <a:lnSpc>
                <a:spcPct val="107500"/>
              </a:lnSpc>
              <a:spcBef>
                <a:spcPts val="60"/>
              </a:spcBef>
              <a:spcAft>
                <a:spcPts val="0"/>
              </a:spcAft>
              <a:buClr>
                <a:srgbClr val="000000"/>
              </a:buClr>
              <a:buSzPts val="2400"/>
              <a:buChar char="•"/>
            </a:pPr>
            <a:r>
              <a:rPr lang="en-US" sz="2400">
                <a:solidFill>
                  <a:srgbClr val="000000"/>
                </a:solidFill>
              </a:rPr>
              <a:t>When assessing the outcome of a disaster, public health officers describe its severity by the number of human lives lost  using  the   Crude  Mortality  Rate (CMR) or Crude Death Rate (CDR)</a:t>
            </a:r>
            <a:endParaRPr sz="2400">
              <a:solidFill>
                <a:srgbClr val="000000"/>
              </a:solidFill>
            </a:endParaRPr>
          </a:p>
          <a:p>
            <a:pPr marL="457200" marR="0" lvl="0" indent="-381000" algn="just" rtl="0">
              <a:lnSpc>
                <a:spcPct val="107500"/>
              </a:lnSpc>
              <a:spcBef>
                <a:spcPts val="0"/>
              </a:spcBef>
              <a:spcAft>
                <a:spcPts val="0"/>
              </a:spcAft>
              <a:buClr>
                <a:srgbClr val="000000"/>
              </a:buClr>
              <a:buSzPts val="2400"/>
              <a:buChar char="•"/>
            </a:pPr>
            <a:r>
              <a:rPr lang="en-US" sz="2400">
                <a:solidFill>
                  <a:srgbClr val="000000"/>
                </a:solidFill>
              </a:rPr>
              <a:t>CMR is defined as number of deaths per 10,000 inhabitants per unit of time</a:t>
            </a:r>
            <a:endParaRPr sz="2400">
              <a:solidFill>
                <a:srgbClr val="000000"/>
              </a:solidFill>
            </a:endParaRPr>
          </a:p>
          <a:p>
            <a:pPr marL="914400" lvl="0" indent="0" algn="l" rtl="0">
              <a:lnSpc>
                <a:spcPct val="90000"/>
              </a:lnSpc>
              <a:spcBef>
                <a:spcPts val="0"/>
              </a:spcBef>
              <a:spcAft>
                <a:spcPts val="0"/>
              </a:spcAft>
              <a:buSzPts val="1800"/>
              <a:buNone/>
            </a:pPr>
            <a:endParaRPr sz="2400">
              <a:solidFill>
                <a:srgbClr val="000000"/>
              </a:solidFill>
            </a:endParaRPr>
          </a:p>
          <a:p>
            <a:pPr marL="1371600" lvl="0" indent="457200" algn="l" rtl="0">
              <a:lnSpc>
                <a:spcPct val="90000"/>
              </a:lnSpc>
              <a:spcBef>
                <a:spcPts val="0"/>
              </a:spcBef>
              <a:spcAft>
                <a:spcPts val="0"/>
              </a:spcAft>
              <a:buSzPts val="1800"/>
              <a:buNone/>
            </a:pPr>
            <a:r>
              <a:rPr lang="en-US" sz="2400">
                <a:solidFill>
                  <a:srgbClr val="000000"/>
                </a:solidFill>
              </a:rPr>
              <a:t>CMR=      </a:t>
            </a:r>
            <a:r>
              <a:rPr lang="en-US" sz="2400" u="sng">
                <a:solidFill>
                  <a:srgbClr val="000000"/>
                </a:solidFill>
              </a:rPr>
              <a:t>Deaths</a:t>
            </a:r>
            <a:r>
              <a:rPr lang="en-US" sz="2400">
                <a:solidFill>
                  <a:srgbClr val="000000"/>
                </a:solidFill>
              </a:rPr>
              <a:t>    x 10,000 per unit of time</a:t>
            </a:r>
            <a:endParaRPr sz="2400">
              <a:solidFill>
                <a:srgbClr val="000000"/>
              </a:solidFill>
            </a:endParaRPr>
          </a:p>
          <a:p>
            <a:pPr marL="2286000" lvl="0" indent="457200" algn="l" rtl="0">
              <a:lnSpc>
                <a:spcPct val="90000"/>
              </a:lnSpc>
              <a:spcBef>
                <a:spcPts val="0"/>
              </a:spcBef>
              <a:spcAft>
                <a:spcPts val="0"/>
              </a:spcAft>
              <a:buSzPts val="1800"/>
              <a:buNone/>
            </a:pPr>
            <a:r>
              <a:rPr lang="en-US" sz="2400">
                <a:solidFill>
                  <a:srgbClr val="000000"/>
                </a:solidFill>
              </a:rPr>
              <a:t>  Population	</a:t>
            </a:r>
            <a:endParaRPr sz="2400">
              <a:solidFill>
                <a:srgbClr val="000000"/>
              </a:solidFill>
            </a:endParaRPr>
          </a:p>
          <a:p>
            <a:pPr marL="457200" lvl="1" indent="-381000" algn="l" rtl="0">
              <a:lnSpc>
                <a:spcPct val="90000"/>
              </a:lnSpc>
              <a:spcBef>
                <a:spcPts val="1000"/>
              </a:spcBef>
              <a:spcAft>
                <a:spcPts val="0"/>
              </a:spcAft>
              <a:buClr>
                <a:srgbClr val="000000"/>
              </a:buClr>
              <a:buSzPts val="2400"/>
              <a:buChar char="•"/>
            </a:pPr>
            <a:r>
              <a:rPr lang="en-US">
                <a:solidFill>
                  <a:srgbClr val="000000"/>
                </a:solidFill>
              </a:rPr>
              <a:t>A humanitarian emergency </a:t>
            </a:r>
            <a:r>
              <a:rPr lang="en-US" b="1">
                <a:solidFill>
                  <a:srgbClr val="000000"/>
                </a:solidFill>
              </a:rPr>
              <a:t>used to be indicated by</a:t>
            </a:r>
            <a:r>
              <a:rPr lang="en-US">
                <a:solidFill>
                  <a:srgbClr val="000000"/>
                </a:solidFill>
              </a:rPr>
              <a:t>:</a:t>
            </a:r>
            <a:endParaRPr>
              <a:solidFill>
                <a:srgbClr val="000000"/>
              </a:solidFill>
            </a:endParaRPr>
          </a:p>
          <a:p>
            <a:pPr marL="914400" lvl="1" indent="-381000" algn="l" rtl="0">
              <a:lnSpc>
                <a:spcPct val="90000"/>
              </a:lnSpc>
              <a:spcBef>
                <a:spcPts val="0"/>
              </a:spcBef>
              <a:spcAft>
                <a:spcPts val="0"/>
              </a:spcAft>
              <a:buClr>
                <a:srgbClr val="000000"/>
              </a:buClr>
              <a:buSzPts val="2400"/>
              <a:buChar char="•"/>
            </a:pPr>
            <a:r>
              <a:rPr lang="en-US">
                <a:solidFill>
                  <a:srgbClr val="000000"/>
                </a:solidFill>
              </a:rPr>
              <a:t>CMR of &gt; 1 death per 10,000 people / day </a:t>
            </a:r>
            <a:endParaRPr>
              <a:solidFill>
                <a:srgbClr val="000000"/>
              </a:solidFill>
            </a:endParaRPr>
          </a:p>
          <a:p>
            <a:pPr marL="914400" lvl="1" indent="-381000" algn="l" rtl="0">
              <a:lnSpc>
                <a:spcPct val="90000"/>
              </a:lnSpc>
              <a:spcBef>
                <a:spcPts val="0"/>
              </a:spcBef>
              <a:spcAft>
                <a:spcPts val="0"/>
              </a:spcAft>
              <a:buClr>
                <a:srgbClr val="000000"/>
              </a:buClr>
              <a:buSzPts val="2400"/>
              <a:buChar char="•"/>
            </a:pPr>
            <a:r>
              <a:rPr lang="en-US">
                <a:solidFill>
                  <a:srgbClr val="000000"/>
                </a:solidFill>
              </a:rPr>
              <a:t>CMR in age &lt;5y: &gt;2 per 10,000 people / day (under 5-mortality)</a:t>
            </a:r>
            <a:endParaRPr sz="2400">
              <a:solidFill>
                <a:srgbClr val="000000"/>
              </a:solidFill>
            </a:endParaRPr>
          </a:p>
        </p:txBody>
      </p:sp>
    </p:spTree>
    <p:extLst>
      <p:ext uri="{BB962C8B-B14F-4D97-AF65-F5344CB8AC3E}">
        <p14:creationId xmlns:p14="http://schemas.microsoft.com/office/powerpoint/2010/main" val="3884117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sp>
        <p:nvSpPr>
          <p:cNvPr id="430" name="Google Shape;430;p39"/>
          <p:cNvSpPr txBox="1">
            <a:spLocks noGrp="1"/>
          </p:cNvSpPr>
          <p:nvPr>
            <p:ph type="title"/>
          </p:nvPr>
        </p:nvSpPr>
        <p:spPr>
          <a:xfrm>
            <a:off x="838200" y="653143"/>
            <a:ext cx="10515600" cy="103754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2060"/>
              </a:buClr>
              <a:buSzPts val="4400"/>
              <a:buFont typeface="Arial"/>
              <a:buNone/>
            </a:pPr>
            <a:r>
              <a:rPr lang="en-US">
                <a:solidFill>
                  <a:srgbClr val="002060"/>
                </a:solidFill>
              </a:rPr>
              <a:t>Leading Causes of Deaths </a:t>
            </a:r>
            <a:endParaRPr/>
          </a:p>
        </p:txBody>
      </p:sp>
      <p:sp>
        <p:nvSpPr>
          <p:cNvPr id="6" name="Text Placeholder 5">
            <a:extLst>
              <a:ext uri="{FF2B5EF4-FFF2-40B4-BE49-F238E27FC236}">
                <a16:creationId xmlns:a16="http://schemas.microsoft.com/office/drawing/2014/main" id="{7406B457-38A9-0226-2523-124DAFFC564E}"/>
              </a:ext>
            </a:extLst>
          </p:cNvPr>
          <p:cNvSpPr>
            <a:spLocks noGrp="1"/>
          </p:cNvSpPr>
          <p:nvPr>
            <p:ph type="body" idx="1"/>
          </p:nvPr>
        </p:nvSpPr>
        <p:spPr/>
        <p:txBody>
          <a:bodyPr/>
          <a:lstStyle/>
          <a:p>
            <a:pPr marL="342900">
              <a:lnSpc>
                <a:spcPct val="155000"/>
              </a:lnSpc>
              <a:spcBef>
                <a:spcPts val="0"/>
              </a:spcBef>
            </a:pPr>
            <a:r>
              <a:rPr lang="en-US"/>
              <a:t>Trauma</a:t>
            </a:r>
          </a:p>
          <a:p>
            <a:pPr marL="342900">
              <a:lnSpc>
                <a:spcPct val="155000"/>
              </a:lnSpc>
              <a:spcBef>
                <a:spcPts val="560"/>
              </a:spcBef>
            </a:pPr>
            <a:r>
              <a:rPr lang="en-US"/>
              <a:t>Diarrheal diseases and dehydration</a:t>
            </a:r>
          </a:p>
          <a:p>
            <a:pPr marL="342900">
              <a:lnSpc>
                <a:spcPct val="155000"/>
              </a:lnSpc>
              <a:spcBef>
                <a:spcPts val="560"/>
              </a:spcBef>
            </a:pPr>
            <a:r>
              <a:rPr lang="en-US"/>
              <a:t>Communicable diseases: Measles,</a:t>
            </a:r>
            <a:r>
              <a:rPr lang="en-US" sz="2400" dirty="0"/>
              <a:t> </a:t>
            </a:r>
            <a:r>
              <a:rPr lang="en-US"/>
              <a:t>Malaria, Pneumonia</a:t>
            </a:r>
          </a:p>
          <a:p>
            <a:pPr marL="342900">
              <a:lnSpc>
                <a:spcPct val="155000"/>
              </a:lnSpc>
              <a:spcBef>
                <a:spcPts val="560"/>
              </a:spcBef>
              <a:buFont typeface="Arial,Sans-Serif"/>
            </a:pPr>
            <a:r>
              <a:rPr lang="en-US"/>
              <a:t>Malnutrition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40"/>
          <p:cNvPicPr preferRelativeResize="0"/>
          <p:nvPr/>
        </p:nvPicPr>
        <p:blipFill rotWithShape="1">
          <a:blip r:embed="rId3">
            <a:alphaModFix/>
          </a:blip>
          <a:srcRect l="19238" t="25321" r="16742" b="12959"/>
          <a:stretch/>
        </p:blipFill>
        <p:spPr>
          <a:xfrm>
            <a:off x="2057400" y="2111376"/>
            <a:ext cx="8078788" cy="3749675"/>
          </a:xfrm>
          <a:prstGeom prst="rect">
            <a:avLst/>
          </a:prstGeom>
          <a:noFill/>
          <a:ln w="25400" cap="flat" cmpd="sng">
            <a:solidFill>
              <a:schemeClr val="dk1"/>
            </a:solidFill>
            <a:prstDash val="solid"/>
            <a:miter lim="800000"/>
            <a:headEnd type="none" w="sm" len="sm"/>
            <a:tailEnd type="none" w="sm" len="sm"/>
          </a:ln>
        </p:spPr>
      </p:pic>
      <p:sp>
        <p:nvSpPr>
          <p:cNvPr id="437" name="Google Shape;437;p40"/>
          <p:cNvSpPr txBox="1"/>
          <p:nvPr/>
        </p:nvSpPr>
        <p:spPr>
          <a:xfrm>
            <a:off x="1962150" y="6159501"/>
            <a:ext cx="8229600" cy="5810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1600"/>
              <a:buFont typeface="Arial"/>
              <a:buNone/>
            </a:pPr>
            <a:r>
              <a:rPr lang="en-US" sz="1600">
                <a:solidFill>
                  <a:schemeClr val="lt1"/>
                </a:solidFill>
                <a:latin typeface="Arial"/>
                <a:ea typeface="Arial"/>
                <a:cs typeface="Arial"/>
                <a:sym typeface="Arial"/>
              </a:rPr>
              <a:t>Adapted from Toole, MJ, "Mass Population Displacement- A Global Public Health Challenge," Infectious Disease Clinics of North America, vol. 9; June 1995.</a:t>
            </a:r>
            <a:endParaRPr/>
          </a:p>
        </p:txBody>
      </p:sp>
      <p:sp>
        <p:nvSpPr>
          <p:cNvPr id="438" name="Google Shape;438;p40"/>
          <p:cNvSpPr txBox="1"/>
          <p:nvPr/>
        </p:nvSpPr>
        <p:spPr>
          <a:xfrm>
            <a:off x="2266950" y="2409826"/>
            <a:ext cx="762000" cy="2627313"/>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5000"/>
              </a:lnSpc>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70%</a:t>
            </a:r>
            <a:endParaRPr/>
          </a:p>
          <a:p>
            <a:pPr marL="0" marR="0" lvl="0" indent="0" algn="l" rtl="0">
              <a:lnSpc>
                <a:spcPct val="105000"/>
              </a:lnSpc>
              <a:spcBef>
                <a:spcPts val="700"/>
              </a:spcBef>
              <a:spcAft>
                <a:spcPts val="0"/>
              </a:spcAft>
              <a:buClr>
                <a:schemeClr val="dk1"/>
              </a:buClr>
              <a:buSzPts val="1400"/>
              <a:buFont typeface="Arial"/>
              <a:buNone/>
            </a:pPr>
            <a:r>
              <a:rPr lang="en-US" sz="1400">
                <a:solidFill>
                  <a:schemeClr val="dk1"/>
                </a:solidFill>
                <a:latin typeface="Arial"/>
                <a:ea typeface="Arial"/>
                <a:cs typeface="Arial"/>
                <a:sym typeface="Arial"/>
              </a:rPr>
              <a:t>60%</a:t>
            </a:r>
            <a:endParaRPr/>
          </a:p>
          <a:p>
            <a:pPr marL="0" marR="0" lvl="0" indent="0" algn="l" rtl="0">
              <a:lnSpc>
                <a:spcPct val="105000"/>
              </a:lnSpc>
              <a:spcBef>
                <a:spcPts val="700"/>
              </a:spcBef>
              <a:spcAft>
                <a:spcPts val="0"/>
              </a:spcAft>
              <a:buClr>
                <a:schemeClr val="dk1"/>
              </a:buClr>
              <a:buSzPts val="1400"/>
              <a:buFont typeface="Arial"/>
              <a:buNone/>
            </a:pPr>
            <a:r>
              <a:rPr lang="en-US" sz="1400">
                <a:solidFill>
                  <a:schemeClr val="dk1"/>
                </a:solidFill>
                <a:latin typeface="Arial"/>
                <a:ea typeface="Arial"/>
                <a:cs typeface="Arial"/>
                <a:sym typeface="Arial"/>
              </a:rPr>
              <a:t>50%</a:t>
            </a:r>
            <a:endParaRPr/>
          </a:p>
          <a:p>
            <a:pPr marL="0" marR="0" lvl="0" indent="0" algn="l" rtl="0">
              <a:lnSpc>
                <a:spcPct val="105000"/>
              </a:lnSpc>
              <a:spcBef>
                <a:spcPts val="700"/>
              </a:spcBef>
              <a:spcAft>
                <a:spcPts val="0"/>
              </a:spcAft>
              <a:buClr>
                <a:schemeClr val="dk1"/>
              </a:buClr>
              <a:buSzPts val="1400"/>
              <a:buFont typeface="Arial"/>
              <a:buNone/>
            </a:pPr>
            <a:r>
              <a:rPr lang="en-US" sz="1400">
                <a:solidFill>
                  <a:schemeClr val="dk1"/>
                </a:solidFill>
                <a:latin typeface="Arial"/>
                <a:ea typeface="Arial"/>
                <a:cs typeface="Arial"/>
                <a:sym typeface="Arial"/>
              </a:rPr>
              <a:t>40%</a:t>
            </a:r>
            <a:endParaRPr/>
          </a:p>
          <a:p>
            <a:pPr marL="0" marR="0" lvl="0" indent="0" algn="l" rtl="0">
              <a:lnSpc>
                <a:spcPct val="105000"/>
              </a:lnSpc>
              <a:spcBef>
                <a:spcPts val="700"/>
              </a:spcBef>
              <a:spcAft>
                <a:spcPts val="0"/>
              </a:spcAft>
              <a:buClr>
                <a:schemeClr val="dk1"/>
              </a:buClr>
              <a:buSzPts val="1400"/>
              <a:buFont typeface="Arial"/>
              <a:buNone/>
            </a:pPr>
            <a:r>
              <a:rPr lang="en-US" sz="1400">
                <a:solidFill>
                  <a:schemeClr val="dk1"/>
                </a:solidFill>
                <a:latin typeface="Arial"/>
                <a:ea typeface="Arial"/>
                <a:cs typeface="Arial"/>
                <a:sym typeface="Arial"/>
              </a:rPr>
              <a:t>30%</a:t>
            </a:r>
            <a:endParaRPr/>
          </a:p>
          <a:p>
            <a:pPr marL="0" marR="0" lvl="0" indent="0" algn="l" rtl="0">
              <a:lnSpc>
                <a:spcPct val="105000"/>
              </a:lnSpc>
              <a:spcBef>
                <a:spcPts val="700"/>
              </a:spcBef>
              <a:spcAft>
                <a:spcPts val="0"/>
              </a:spcAft>
              <a:buClr>
                <a:schemeClr val="dk1"/>
              </a:buClr>
              <a:buSzPts val="1400"/>
              <a:buFont typeface="Arial"/>
              <a:buNone/>
            </a:pPr>
            <a:r>
              <a:rPr lang="en-US" sz="1400">
                <a:solidFill>
                  <a:schemeClr val="dk1"/>
                </a:solidFill>
                <a:latin typeface="Arial"/>
                <a:ea typeface="Arial"/>
                <a:cs typeface="Arial"/>
                <a:sym typeface="Arial"/>
              </a:rPr>
              <a:t>20%</a:t>
            </a:r>
            <a:endParaRPr/>
          </a:p>
          <a:p>
            <a:pPr marL="0" marR="0" lvl="0" indent="0" algn="l" rtl="0">
              <a:lnSpc>
                <a:spcPct val="105000"/>
              </a:lnSpc>
              <a:spcBef>
                <a:spcPts val="700"/>
              </a:spcBef>
              <a:spcAft>
                <a:spcPts val="0"/>
              </a:spcAft>
              <a:buClr>
                <a:schemeClr val="dk1"/>
              </a:buClr>
              <a:buSzPts val="1400"/>
              <a:buFont typeface="Arial"/>
              <a:buNone/>
            </a:pPr>
            <a:r>
              <a:rPr lang="en-US" sz="1400">
                <a:solidFill>
                  <a:schemeClr val="dk1"/>
                </a:solidFill>
                <a:latin typeface="Arial"/>
                <a:ea typeface="Arial"/>
                <a:cs typeface="Arial"/>
                <a:sym typeface="Arial"/>
              </a:rPr>
              <a:t>10%</a:t>
            </a:r>
            <a:endParaRPr/>
          </a:p>
          <a:p>
            <a:pPr marL="0" marR="0" lvl="0" indent="0" algn="l" rtl="0">
              <a:lnSpc>
                <a:spcPct val="105000"/>
              </a:lnSpc>
              <a:spcBef>
                <a:spcPts val="700"/>
              </a:spcBef>
              <a:spcAft>
                <a:spcPts val="0"/>
              </a:spcAft>
              <a:buClr>
                <a:schemeClr val="dk1"/>
              </a:buClr>
              <a:buSzPts val="1400"/>
              <a:buFont typeface="Arial"/>
              <a:buNone/>
            </a:pPr>
            <a:r>
              <a:rPr lang="en-US" sz="1400">
                <a:solidFill>
                  <a:schemeClr val="dk1"/>
                </a:solidFill>
                <a:latin typeface="Arial"/>
                <a:ea typeface="Arial"/>
                <a:cs typeface="Arial"/>
                <a:sym typeface="Arial"/>
              </a:rPr>
              <a:t>   0%</a:t>
            </a:r>
            <a:endParaRPr sz="1400">
              <a:solidFill>
                <a:schemeClr val="dk1"/>
              </a:solidFill>
              <a:latin typeface="Arial"/>
              <a:ea typeface="Arial"/>
              <a:cs typeface="Arial"/>
              <a:sym typeface="Arial"/>
            </a:endParaRPr>
          </a:p>
        </p:txBody>
      </p:sp>
      <p:sp>
        <p:nvSpPr>
          <p:cNvPr id="439" name="Google Shape;439;p40"/>
          <p:cNvSpPr txBox="1"/>
          <p:nvPr/>
        </p:nvSpPr>
        <p:spPr>
          <a:xfrm>
            <a:off x="4800600" y="2933701"/>
            <a:ext cx="609600" cy="30284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5000"/>
              </a:lnSpc>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42%</a:t>
            </a:r>
            <a:endParaRPr sz="1400">
              <a:solidFill>
                <a:schemeClr val="dk1"/>
              </a:solidFill>
              <a:latin typeface="Arial"/>
              <a:ea typeface="Arial"/>
              <a:cs typeface="Arial"/>
              <a:sym typeface="Arial"/>
            </a:endParaRPr>
          </a:p>
        </p:txBody>
      </p:sp>
      <p:sp>
        <p:nvSpPr>
          <p:cNvPr id="440" name="Google Shape;440;p40"/>
          <p:cNvSpPr txBox="1"/>
          <p:nvPr/>
        </p:nvSpPr>
        <p:spPr>
          <a:xfrm>
            <a:off x="3876675" y="3227388"/>
            <a:ext cx="609600" cy="302840"/>
          </a:xfrm>
          <a:prstGeom prst="rect">
            <a:avLst/>
          </a:prstGeom>
          <a:solidFill>
            <a:schemeClr val="lt1"/>
          </a:solidFill>
          <a:ln>
            <a:noFill/>
          </a:ln>
        </p:spPr>
        <p:txBody>
          <a:bodyPr spcFirstLastPara="1" wrap="square" lIns="91425" tIns="45700" rIns="91425" bIns="45700" anchor="t" anchorCtr="0">
            <a:spAutoFit/>
          </a:bodyPr>
          <a:lstStyle/>
          <a:p>
            <a:pPr marL="0" marR="0" lvl="0" indent="0" algn="r" rtl="0">
              <a:lnSpc>
                <a:spcPct val="105000"/>
              </a:lnSpc>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33%</a:t>
            </a:r>
            <a:endParaRPr sz="1400">
              <a:solidFill>
                <a:schemeClr val="dk1"/>
              </a:solidFill>
              <a:latin typeface="Arial"/>
              <a:ea typeface="Arial"/>
              <a:cs typeface="Arial"/>
              <a:sym typeface="Arial"/>
            </a:endParaRPr>
          </a:p>
        </p:txBody>
      </p:sp>
      <p:sp>
        <p:nvSpPr>
          <p:cNvPr id="441" name="Google Shape;441;p40"/>
          <p:cNvSpPr txBox="1"/>
          <p:nvPr/>
        </p:nvSpPr>
        <p:spPr>
          <a:xfrm>
            <a:off x="3276600" y="3771901"/>
            <a:ext cx="609600" cy="302840"/>
          </a:xfrm>
          <a:prstGeom prst="rect">
            <a:avLst/>
          </a:prstGeom>
          <a:solidFill>
            <a:schemeClr val="lt1"/>
          </a:solidFill>
          <a:ln>
            <a:noFill/>
          </a:ln>
        </p:spPr>
        <p:txBody>
          <a:bodyPr spcFirstLastPara="1" wrap="square" lIns="91425" tIns="45700" rIns="91425" bIns="45700" anchor="t" anchorCtr="0">
            <a:spAutoFit/>
          </a:bodyPr>
          <a:lstStyle/>
          <a:p>
            <a:pPr marL="0" marR="0" lvl="0" indent="0" algn="r" rtl="0">
              <a:lnSpc>
                <a:spcPct val="105000"/>
              </a:lnSpc>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18%</a:t>
            </a:r>
            <a:endParaRPr sz="1400">
              <a:solidFill>
                <a:schemeClr val="dk1"/>
              </a:solidFill>
              <a:latin typeface="Arial"/>
              <a:ea typeface="Arial"/>
              <a:cs typeface="Arial"/>
              <a:sym typeface="Arial"/>
            </a:endParaRPr>
          </a:p>
        </p:txBody>
      </p:sp>
      <p:sp>
        <p:nvSpPr>
          <p:cNvPr id="442" name="Google Shape;442;p40"/>
          <p:cNvSpPr txBox="1"/>
          <p:nvPr/>
        </p:nvSpPr>
        <p:spPr>
          <a:xfrm>
            <a:off x="6781800" y="2217738"/>
            <a:ext cx="609600" cy="30284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5000"/>
              </a:lnSpc>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64%</a:t>
            </a:r>
            <a:endParaRPr sz="1400">
              <a:solidFill>
                <a:schemeClr val="dk1"/>
              </a:solidFill>
              <a:latin typeface="Arial"/>
              <a:ea typeface="Arial"/>
              <a:cs typeface="Arial"/>
              <a:sym typeface="Arial"/>
            </a:endParaRPr>
          </a:p>
        </p:txBody>
      </p:sp>
      <p:sp>
        <p:nvSpPr>
          <p:cNvPr id="443" name="Google Shape;443;p40"/>
          <p:cNvSpPr txBox="1"/>
          <p:nvPr/>
        </p:nvSpPr>
        <p:spPr>
          <a:xfrm>
            <a:off x="5524500" y="4086226"/>
            <a:ext cx="609600" cy="30284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5000"/>
              </a:lnSpc>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7%</a:t>
            </a:r>
            <a:endParaRPr sz="1400">
              <a:solidFill>
                <a:schemeClr val="dk1"/>
              </a:solidFill>
              <a:latin typeface="Arial"/>
              <a:ea typeface="Arial"/>
              <a:cs typeface="Arial"/>
              <a:sym typeface="Arial"/>
            </a:endParaRPr>
          </a:p>
        </p:txBody>
      </p:sp>
      <p:sp>
        <p:nvSpPr>
          <p:cNvPr id="444" name="Google Shape;444;p40"/>
          <p:cNvSpPr txBox="1"/>
          <p:nvPr/>
        </p:nvSpPr>
        <p:spPr>
          <a:xfrm>
            <a:off x="8686800" y="3543301"/>
            <a:ext cx="609600" cy="30284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5000"/>
              </a:lnSpc>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23%</a:t>
            </a:r>
            <a:endParaRPr sz="1400">
              <a:solidFill>
                <a:schemeClr val="dk1"/>
              </a:solidFill>
              <a:latin typeface="Arial"/>
              <a:ea typeface="Arial"/>
              <a:cs typeface="Arial"/>
              <a:sym typeface="Arial"/>
            </a:endParaRPr>
          </a:p>
        </p:txBody>
      </p:sp>
      <p:sp>
        <p:nvSpPr>
          <p:cNvPr id="445" name="Google Shape;445;p40"/>
          <p:cNvSpPr txBox="1"/>
          <p:nvPr/>
        </p:nvSpPr>
        <p:spPr>
          <a:xfrm>
            <a:off x="7629525" y="4090988"/>
            <a:ext cx="304800" cy="366712"/>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1800"/>
              <a:buFont typeface="Arial"/>
              <a:buNone/>
            </a:pPr>
            <a:endParaRPr sz="1800">
              <a:solidFill>
                <a:schemeClr val="dk1"/>
              </a:solidFill>
              <a:latin typeface="Arial"/>
              <a:ea typeface="Arial"/>
              <a:cs typeface="Arial"/>
              <a:sym typeface="Arial"/>
            </a:endParaRPr>
          </a:p>
        </p:txBody>
      </p:sp>
      <p:sp>
        <p:nvSpPr>
          <p:cNvPr id="446" name="Google Shape;446;p40"/>
          <p:cNvSpPr txBox="1"/>
          <p:nvPr/>
        </p:nvSpPr>
        <p:spPr>
          <a:xfrm>
            <a:off x="7553325" y="4076701"/>
            <a:ext cx="762000" cy="272832"/>
          </a:xfrm>
          <a:prstGeom prst="rect">
            <a:avLst/>
          </a:prstGeom>
          <a:solidFill>
            <a:schemeClr val="lt1"/>
          </a:solidFill>
          <a:ln>
            <a:noFill/>
          </a:ln>
        </p:spPr>
        <p:txBody>
          <a:bodyPr spcFirstLastPara="1" wrap="square" lIns="91425" tIns="45700" rIns="91425" bIns="45700" anchor="t" anchorCtr="0">
            <a:spAutoFit/>
          </a:bodyPr>
          <a:lstStyle/>
          <a:p>
            <a:pPr marL="0" marR="0" lvl="0" indent="0" algn="r" rtl="0">
              <a:lnSpc>
                <a:spcPct val="105000"/>
              </a:lnSpc>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5%   8%</a:t>
            </a:r>
            <a:endParaRPr sz="1200">
              <a:solidFill>
                <a:schemeClr val="dk1"/>
              </a:solidFill>
              <a:latin typeface="Arial"/>
              <a:ea typeface="Arial"/>
              <a:cs typeface="Arial"/>
              <a:sym typeface="Arial"/>
            </a:endParaRPr>
          </a:p>
        </p:txBody>
      </p:sp>
      <p:sp>
        <p:nvSpPr>
          <p:cNvPr id="447" name="Google Shape;447;p40"/>
          <p:cNvSpPr txBox="1"/>
          <p:nvPr/>
        </p:nvSpPr>
        <p:spPr>
          <a:xfrm>
            <a:off x="3048000" y="5295901"/>
            <a:ext cx="586740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lt1"/>
              </a:buClr>
              <a:buSzPts val="1800"/>
              <a:buFont typeface="Arial"/>
              <a:buNone/>
            </a:pPr>
            <a:endParaRPr sz="1800">
              <a:solidFill>
                <a:schemeClr val="dk1"/>
              </a:solidFill>
              <a:latin typeface="Arial"/>
              <a:ea typeface="Arial"/>
              <a:cs typeface="Arial"/>
              <a:sym typeface="Arial"/>
            </a:endParaRPr>
          </a:p>
        </p:txBody>
      </p:sp>
      <p:sp>
        <p:nvSpPr>
          <p:cNvPr id="448" name="Google Shape;448;p40"/>
          <p:cNvSpPr txBox="1"/>
          <p:nvPr/>
        </p:nvSpPr>
        <p:spPr>
          <a:xfrm>
            <a:off x="3009900" y="4981575"/>
            <a:ext cx="6096000" cy="3048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400"/>
              <a:buFont typeface="Arial"/>
              <a:buNone/>
            </a:pPr>
            <a:r>
              <a:rPr lang="en-US" sz="1400">
                <a:solidFill>
                  <a:schemeClr val="dk1"/>
                </a:solidFill>
                <a:latin typeface="Arial"/>
                <a:ea typeface="Arial"/>
                <a:cs typeface="Arial"/>
                <a:sym typeface="Arial"/>
              </a:rPr>
              <a:t>Population distribution	              Deaths distribution</a:t>
            </a:r>
            <a:endParaRPr/>
          </a:p>
        </p:txBody>
      </p:sp>
      <p:sp>
        <p:nvSpPr>
          <p:cNvPr id="449" name="Google Shape;449;p40"/>
          <p:cNvSpPr txBox="1"/>
          <p:nvPr/>
        </p:nvSpPr>
        <p:spPr>
          <a:xfrm>
            <a:off x="2466975" y="5381625"/>
            <a:ext cx="1295400" cy="27463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 0 to 5 years</a:t>
            </a:r>
            <a:endParaRPr/>
          </a:p>
        </p:txBody>
      </p:sp>
      <p:sp>
        <p:nvSpPr>
          <p:cNvPr id="450" name="Google Shape;450;p40"/>
          <p:cNvSpPr txBox="1"/>
          <p:nvPr/>
        </p:nvSpPr>
        <p:spPr>
          <a:xfrm>
            <a:off x="8229600" y="5372100"/>
            <a:ext cx="1295400" cy="4572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45 years or more</a:t>
            </a:r>
            <a:endParaRPr/>
          </a:p>
        </p:txBody>
      </p:sp>
      <p:sp>
        <p:nvSpPr>
          <p:cNvPr id="451" name="Google Shape;451;p40"/>
          <p:cNvSpPr txBox="1"/>
          <p:nvPr/>
        </p:nvSpPr>
        <p:spPr>
          <a:xfrm>
            <a:off x="6238875" y="5372100"/>
            <a:ext cx="1447800" cy="27463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15 to 44 years</a:t>
            </a:r>
            <a:endParaRPr/>
          </a:p>
        </p:txBody>
      </p:sp>
      <p:sp>
        <p:nvSpPr>
          <p:cNvPr id="452" name="Google Shape;452;p40"/>
          <p:cNvSpPr txBox="1"/>
          <p:nvPr/>
        </p:nvSpPr>
        <p:spPr>
          <a:xfrm>
            <a:off x="4324350" y="5372100"/>
            <a:ext cx="1295400" cy="274638"/>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200"/>
              <a:buFont typeface="Arial"/>
              <a:buNone/>
            </a:pPr>
            <a:r>
              <a:rPr lang="en-US" sz="1200">
                <a:solidFill>
                  <a:schemeClr val="dk1"/>
                </a:solidFill>
                <a:latin typeface="Arial"/>
                <a:ea typeface="Arial"/>
                <a:cs typeface="Arial"/>
                <a:sym typeface="Arial"/>
              </a:rPr>
              <a:t>6 to 14 years</a:t>
            </a:r>
            <a:endParaRPr/>
          </a:p>
        </p:txBody>
      </p:sp>
      <p:sp>
        <p:nvSpPr>
          <p:cNvPr id="453" name="Google Shape;453;p40"/>
          <p:cNvSpPr txBox="1"/>
          <p:nvPr/>
        </p:nvSpPr>
        <p:spPr>
          <a:xfrm>
            <a:off x="1905000" y="457201"/>
            <a:ext cx="6019800" cy="6715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CCEABC"/>
              </a:buClr>
              <a:buSzPts val="3800"/>
              <a:buFont typeface="Libre Franklin Medium"/>
              <a:buNone/>
            </a:pPr>
            <a:r>
              <a:rPr lang="en-US" sz="3800">
                <a:solidFill>
                  <a:srgbClr val="CCEABC"/>
                </a:solidFill>
                <a:latin typeface="Libre Franklin Medium"/>
                <a:ea typeface="Libre Franklin Medium"/>
                <a:cs typeface="Libre Franklin Medium"/>
                <a:sym typeface="Libre Franklin Medium"/>
              </a:rPr>
              <a:t>AGE- SPECIFIC MORTALITY</a:t>
            </a:r>
            <a:endParaRPr sz="3800">
              <a:solidFill>
                <a:srgbClr val="CCEABC"/>
              </a:solidFill>
              <a:latin typeface="Libre Franklin Medium"/>
              <a:ea typeface="Libre Franklin Medium"/>
              <a:cs typeface="Libre Franklin Medium"/>
              <a:sym typeface="Libre Franklin Medium"/>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41"/>
          <p:cNvSpPr txBox="1">
            <a:spLocks noGrp="1"/>
          </p:cNvSpPr>
          <p:nvPr>
            <p:ph type="title"/>
          </p:nvPr>
        </p:nvSpPr>
        <p:spPr>
          <a:xfrm>
            <a:off x="839788" y="188912"/>
            <a:ext cx="3932237" cy="16002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3200"/>
              <a:buFont typeface="Arial"/>
              <a:buNone/>
            </a:pPr>
            <a:r>
              <a:rPr lang="en-US">
                <a:solidFill>
                  <a:srgbClr val="002060"/>
                </a:solidFill>
              </a:rPr>
              <a:t>Assessment Recommendations</a:t>
            </a:r>
            <a:endParaRPr/>
          </a:p>
        </p:txBody>
      </p:sp>
      <p:sp>
        <p:nvSpPr>
          <p:cNvPr id="459" name="Google Shape;459;p4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fontScale="92500" lnSpcReduction="10000"/>
          </a:bodyPr>
          <a:lstStyle/>
          <a:p>
            <a:pPr marL="342900" lvl="0" indent="-342900" algn="l" rtl="0">
              <a:lnSpc>
                <a:spcPct val="90000"/>
              </a:lnSpc>
              <a:spcBef>
                <a:spcPts val="0"/>
              </a:spcBef>
              <a:spcAft>
                <a:spcPts val="0"/>
              </a:spcAft>
              <a:buClr>
                <a:schemeClr val="dk1"/>
              </a:buClr>
              <a:buSzPct val="100000"/>
              <a:buFont typeface="Arial"/>
              <a:buChar char="•"/>
            </a:pPr>
            <a:r>
              <a:rPr lang="en-US" sz="2000"/>
              <a:t>Set up field hospitals and medical tents to relieve partially functioning hospitals</a:t>
            </a:r>
            <a:endParaRPr/>
          </a:p>
          <a:p>
            <a:pPr marL="342900" lvl="0" indent="-342900" algn="l" rtl="0">
              <a:lnSpc>
                <a:spcPct val="90000"/>
              </a:lnSpc>
              <a:spcBef>
                <a:spcPts val="1000"/>
              </a:spcBef>
              <a:spcAft>
                <a:spcPts val="0"/>
              </a:spcAft>
              <a:buClr>
                <a:schemeClr val="dk1"/>
              </a:buClr>
              <a:buSzPct val="100000"/>
              <a:buFont typeface="Arial"/>
              <a:buChar char="•"/>
            </a:pPr>
            <a:r>
              <a:rPr lang="en-US" sz="2000"/>
              <a:t>Arrange transport of critical patients from affected areas to out of area hospitals</a:t>
            </a:r>
            <a:endParaRPr/>
          </a:p>
          <a:p>
            <a:pPr marL="342900" lvl="0" indent="-342900" algn="l" rtl="0">
              <a:lnSpc>
                <a:spcPct val="90000"/>
              </a:lnSpc>
              <a:spcBef>
                <a:spcPts val="1000"/>
              </a:spcBef>
              <a:spcAft>
                <a:spcPts val="0"/>
              </a:spcAft>
              <a:buClr>
                <a:schemeClr val="dk1"/>
              </a:buClr>
              <a:buSzPct val="100000"/>
              <a:buFont typeface="Arial"/>
              <a:buChar char="•"/>
            </a:pPr>
            <a:r>
              <a:rPr lang="en-US" sz="2000" dirty="0"/>
              <a:t>Provide mental </a:t>
            </a:r>
            <a:r>
              <a:rPr lang="en-US" sz="2000"/>
              <a:t>health</a:t>
            </a:r>
            <a:r>
              <a:rPr lang="en-US" sz="2000" dirty="0"/>
              <a:t> services and counseling (psychologists)</a:t>
            </a:r>
            <a:endParaRPr dirty="0"/>
          </a:p>
          <a:p>
            <a:pPr marL="342900" lvl="0" indent="-342900" algn="l" rtl="0">
              <a:lnSpc>
                <a:spcPct val="90000"/>
              </a:lnSpc>
              <a:spcBef>
                <a:spcPts val="1000"/>
              </a:spcBef>
              <a:spcAft>
                <a:spcPts val="0"/>
              </a:spcAft>
              <a:buClr>
                <a:schemeClr val="dk1"/>
              </a:buClr>
              <a:buSzPct val="100000"/>
              <a:buFont typeface="Arial"/>
              <a:buChar char="•"/>
            </a:pPr>
            <a:r>
              <a:rPr lang="en-US" sz="2000"/>
              <a:t>Establish security</a:t>
            </a:r>
            <a:endParaRPr/>
          </a:p>
          <a:p>
            <a:pPr marL="342900" lvl="0" indent="-342900" algn="l" rtl="0">
              <a:lnSpc>
                <a:spcPct val="90000"/>
              </a:lnSpc>
              <a:spcBef>
                <a:spcPts val="1000"/>
              </a:spcBef>
              <a:spcAft>
                <a:spcPts val="0"/>
              </a:spcAft>
              <a:buClr>
                <a:schemeClr val="dk1"/>
              </a:buClr>
              <a:buSzPct val="100000"/>
              <a:buFont typeface="Arial"/>
              <a:buChar char="•"/>
            </a:pPr>
            <a:r>
              <a:rPr lang="en-US" sz="2000"/>
              <a:t>Mobilize military and resources to clear roads, reestablish electrical grid, distribute gas and diesel and provide security </a:t>
            </a:r>
            <a:endParaRPr/>
          </a:p>
          <a:p>
            <a:pPr marL="0" lvl="0" indent="0" algn="l" rtl="0">
              <a:lnSpc>
                <a:spcPct val="90000"/>
              </a:lnSpc>
              <a:spcBef>
                <a:spcPts val="1000"/>
              </a:spcBef>
              <a:spcAft>
                <a:spcPts val="0"/>
              </a:spcAft>
              <a:buClr>
                <a:schemeClr val="dk1"/>
              </a:buClr>
              <a:buSzPct val="100000"/>
              <a:buNone/>
            </a:pPr>
            <a:endParaRPr/>
          </a:p>
        </p:txBody>
      </p:sp>
      <p:pic>
        <p:nvPicPr>
          <p:cNvPr id="460" name="Google Shape;460;p41"/>
          <p:cNvPicPr preferRelativeResize="0">
            <a:picLocks noGrp="1"/>
          </p:cNvPicPr>
          <p:nvPr>
            <p:ph type="pic" idx="2"/>
          </p:nvPr>
        </p:nvPicPr>
        <p:blipFill rotWithShape="1">
          <a:blip r:embed="rId3">
            <a:alphaModFix/>
          </a:blip>
          <a:srcRect l="11661" r="11660"/>
          <a:stretch/>
        </p:blipFill>
        <p:spPr>
          <a:xfrm>
            <a:off x="5183188" y="0"/>
            <a:ext cx="7008812"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4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Arial"/>
              <a:buNone/>
            </a:pPr>
            <a:r>
              <a:rPr lang="en-US"/>
              <a:t>Thank you</a:t>
            </a:r>
            <a:endParaRPr/>
          </a:p>
        </p:txBody>
      </p:sp>
      <p:sp>
        <p:nvSpPr>
          <p:cNvPr id="466" name="Google Shape;466;p4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17"/>
          <p:cNvSpPr txBox="1">
            <a:spLocks noGrp="1"/>
          </p:cNvSpPr>
          <p:nvPr>
            <p:ph type="title"/>
          </p:nvPr>
        </p:nvSpPr>
        <p:spPr>
          <a:xfrm>
            <a:off x="839787" y="-184068"/>
            <a:ext cx="3932237" cy="16002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3200"/>
              <a:buFont typeface="Arial"/>
              <a:buNone/>
            </a:pPr>
            <a:r>
              <a:rPr lang="en-US">
                <a:solidFill>
                  <a:srgbClr val="002060"/>
                </a:solidFill>
              </a:rPr>
              <a:t>Rates</a:t>
            </a:r>
            <a:endParaRPr/>
          </a:p>
        </p:txBody>
      </p:sp>
      <p:sp>
        <p:nvSpPr>
          <p:cNvPr id="281" name="Google Shape;281;p1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p>
            <a:pPr marL="0" lvl="0" indent="0" algn="l" rtl="0">
              <a:lnSpc>
                <a:spcPct val="110000"/>
              </a:lnSpc>
              <a:spcBef>
                <a:spcPts val="0"/>
              </a:spcBef>
              <a:spcAft>
                <a:spcPts val="0"/>
              </a:spcAft>
              <a:buClr>
                <a:schemeClr val="dk1"/>
              </a:buClr>
              <a:buSzPts val="1600"/>
              <a:buNone/>
            </a:pPr>
            <a:r>
              <a:rPr lang="en-US" b="1"/>
              <a:t>It is critical to define precisely both numerator and denominator</a:t>
            </a:r>
            <a:endParaRPr/>
          </a:p>
          <a:p>
            <a:pPr marL="0" lvl="0" indent="0" algn="l" rtl="0">
              <a:lnSpc>
                <a:spcPct val="110000"/>
              </a:lnSpc>
              <a:spcBef>
                <a:spcPts val="1000"/>
              </a:spcBef>
              <a:spcAft>
                <a:spcPts val="0"/>
              </a:spcAft>
              <a:buClr>
                <a:schemeClr val="dk1"/>
              </a:buClr>
              <a:buSzPts val="1600"/>
              <a:buNone/>
            </a:pPr>
            <a:endParaRPr b="1"/>
          </a:p>
          <a:p>
            <a:pPr marL="0" lvl="0" indent="0" algn="l" rtl="0">
              <a:lnSpc>
                <a:spcPct val="110000"/>
              </a:lnSpc>
              <a:spcBef>
                <a:spcPts val="1000"/>
              </a:spcBef>
              <a:spcAft>
                <a:spcPts val="0"/>
              </a:spcAft>
              <a:buClr>
                <a:schemeClr val="dk1"/>
              </a:buClr>
              <a:buSzPts val="1600"/>
              <a:buNone/>
            </a:pPr>
            <a:r>
              <a:rPr lang="en-US" u="sng"/>
              <a:t>NUMERATOR:</a:t>
            </a:r>
            <a:r>
              <a:rPr lang="en-US"/>
              <a:t> uniform criterion to define</a:t>
            </a:r>
            <a:br>
              <a:rPr lang="en-US"/>
            </a:br>
            <a:r>
              <a:rPr lang="en-US"/>
              <a:t>a case, so as to ensure data can be compared</a:t>
            </a:r>
            <a:endParaRPr/>
          </a:p>
          <a:p>
            <a:pPr marL="0" lvl="0" indent="0" algn="l" rtl="0">
              <a:lnSpc>
                <a:spcPct val="110000"/>
              </a:lnSpc>
              <a:spcBef>
                <a:spcPts val="1000"/>
              </a:spcBef>
              <a:spcAft>
                <a:spcPts val="0"/>
              </a:spcAft>
              <a:buClr>
                <a:schemeClr val="dk1"/>
              </a:buClr>
              <a:buSzPts val="1600"/>
              <a:buNone/>
            </a:pPr>
            <a:endParaRPr/>
          </a:p>
          <a:p>
            <a:pPr marL="0" lvl="0" indent="0" algn="l" rtl="0">
              <a:lnSpc>
                <a:spcPct val="110000"/>
              </a:lnSpc>
              <a:spcBef>
                <a:spcPts val="1000"/>
              </a:spcBef>
              <a:spcAft>
                <a:spcPts val="0"/>
              </a:spcAft>
              <a:buClr>
                <a:schemeClr val="dk1"/>
              </a:buClr>
              <a:buSzPts val="1600"/>
              <a:buNone/>
            </a:pPr>
            <a:r>
              <a:rPr lang="en-US" u="sng"/>
              <a:t>DENOMINATOR:</a:t>
            </a:r>
            <a:r>
              <a:rPr lang="en-US"/>
              <a:t> define adequately the population at risk (usually age groups)</a:t>
            </a:r>
            <a:endParaRPr/>
          </a:p>
          <a:p>
            <a:pPr marL="0" lvl="0" indent="0" algn="l" rtl="0">
              <a:lnSpc>
                <a:spcPct val="90000"/>
              </a:lnSpc>
              <a:spcBef>
                <a:spcPts val="1000"/>
              </a:spcBef>
              <a:spcAft>
                <a:spcPts val="0"/>
              </a:spcAft>
              <a:buClr>
                <a:schemeClr val="dk1"/>
              </a:buClr>
              <a:buSzPts val="1600"/>
              <a:buNone/>
            </a:pPr>
            <a:endParaRPr/>
          </a:p>
        </p:txBody>
      </p:sp>
      <p:pic>
        <p:nvPicPr>
          <p:cNvPr id="282" name="Google Shape;282;p17"/>
          <p:cNvPicPr preferRelativeResize="0">
            <a:picLocks noGrp="1"/>
          </p:cNvPicPr>
          <p:nvPr>
            <p:ph type="pic" idx="2"/>
          </p:nvPr>
        </p:nvPicPr>
        <p:blipFill rotWithShape="1">
          <a:blip r:embed="rId3">
            <a:alphaModFix/>
          </a:blip>
          <a:srcRect l="11661" r="11660"/>
          <a:stretch/>
        </p:blipFill>
        <p:spPr>
          <a:xfrm>
            <a:off x="5183188" y="0"/>
            <a:ext cx="7008812"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18"/>
          <p:cNvSpPr txBox="1">
            <a:spLocks noGrp="1"/>
          </p:cNvSpPr>
          <p:nvPr>
            <p:ph type="title"/>
          </p:nvPr>
        </p:nvSpPr>
        <p:spPr>
          <a:xfrm>
            <a:off x="838200" y="653143"/>
            <a:ext cx="10515600" cy="103754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Arial"/>
              <a:buNone/>
            </a:pPr>
            <a:endParaRPr>
              <a:solidFill>
                <a:srgbClr val="002060"/>
              </a:solidFill>
            </a:endParaRPr>
          </a:p>
        </p:txBody>
      </p:sp>
      <p:sp>
        <p:nvSpPr>
          <p:cNvPr id="288" name="Google Shape;288;p18"/>
          <p:cNvSpPr txBox="1">
            <a:spLocks noGrp="1"/>
          </p:cNvSpPr>
          <p:nvPr>
            <p:ph type="body" idx="1"/>
          </p:nvPr>
        </p:nvSpPr>
        <p:spPr>
          <a:xfrm>
            <a:off x="838200" y="1825625"/>
            <a:ext cx="10515600" cy="400074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dk1"/>
              </a:buClr>
              <a:buSzPts val="2800"/>
              <a:buChar char="•"/>
            </a:pPr>
            <a:r>
              <a:rPr lang="en-US" b="1" u="sng"/>
              <a:t>Incidence Rates: </a:t>
            </a:r>
            <a:endParaRPr/>
          </a:p>
          <a:p>
            <a:pPr marL="228600" lvl="0" indent="-228600" algn="l" rtl="0">
              <a:lnSpc>
                <a:spcPct val="90000"/>
              </a:lnSpc>
              <a:spcBef>
                <a:spcPts val="1000"/>
              </a:spcBef>
              <a:spcAft>
                <a:spcPts val="0"/>
              </a:spcAft>
              <a:buClr>
                <a:schemeClr val="dk1"/>
              </a:buClr>
              <a:buSzPts val="2800"/>
              <a:buChar char="•"/>
            </a:pPr>
            <a:r>
              <a:rPr lang="en-US"/>
              <a:t>Number of defined </a:t>
            </a:r>
            <a:r>
              <a:rPr lang="en-US" b="1" i="1"/>
              <a:t>new </a:t>
            </a:r>
            <a:r>
              <a:rPr lang="en-US"/>
              <a:t>cases in a given time (day, week, month, year) per </a:t>
            </a:r>
            <a:r>
              <a:rPr lang="en-US" i="1"/>
              <a:t>n</a:t>
            </a:r>
            <a:r>
              <a:rPr lang="en-US"/>
              <a:t> population (1000, 10,000, 100,000)</a:t>
            </a:r>
            <a:endParaRPr/>
          </a:p>
          <a:p>
            <a:pPr marL="228600" lvl="0" indent="-50800" algn="l" rtl="0">
              <a:lnSpc>
                <a:spcPct val="90000"/>
              </a:lnSpc>
              <a:spcBef>
                <a:spcPts val="100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u="sng"/>
              <a:t> </a:t>
            </a:r>
            <a:r>
              <a:rPr lang="en-US" b="1" u="sng"/>
              <a:t>Prevalence Rates:</a:t>
            </a:r>
            <a:endParaRPr/>
          </a:p>
          <a:p>
            <a:pPr marL="228600" lvl="0" indent="-228600" algn="l" rtl="0">
              <a:lnSpc>
                <a:spcPct val="90000"/>
              </a:lnSpc>
              <a:spcBef>
                <a:spcPts val="1000"/>
              </a:spcBef>
              <a:spcAft>
                <a:spcPts val="0"/>
              </a:spcAft>
              <a:buClr>
                <a:schemeClr val="dk1"/>
              </a:buClr>
              <a:buSzPts val="2800"/>
              <a:buChar char="•"/>
            </a:pPr>
            <a:r>
              <a:rPr lang="en-US"/>
              <a:t>The </a:t>
            </a:r>
            <a:r>
              <a:rPr lang="en-US" b="1" i="1"/>
              <a:t>proportion</a:t>
            </a:r>
            <a:r>
              <a:rPr lang="en-US"/>
              <a:t> of defined  cases  present in a given population at  a given time, and is expressed in percentages</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2060"/>
              </a:buClr>
              <a:buSzPts val="2400"/>
              <a:buFont typeface="Arial"/>
              <a:buNone/>
            </a:pPr>
            <a:r>
              <a:rPr lang="en-US" sz="2400" b="1">
                <a:solidFill>
                  <a:srgbClr val="002060"/>
                </a:solidFill>
              </a:rPr>
              <a:t>Children &lt; 5 with diarrhea</a:t>
            </a:r>
            <a:br>
              <a:rPr lang="en-US" b="1"/>
            </a:br>
            <a:endParaRPr/>
          </a:p>
        </p:txBody>
      </p:sp>
      <p:sp>
        <p:nvSpPr>
          <p:cNvPr id="294" name="Google Shape;294;p1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p>
            <a:pPr marL="457200" lvl="1" indent="0" algn="l" rtl="0">
              <a:lnSpc>
                <a:spcPct val="90000"/>
              </a:lnSpc>
              <a:spcBef>
                <a:spcPts val="0"/>
              </a:spcBef>
              <a:spcAft>
                <a:spcPts val="0"/>
              </a:spcAft>
              <a:buClr>
                <a:schemeClr val="dk1"/>
              </a:buClr>
              <a:buSzPts val="1400"/>
              <a:buNone/>
            </a:pPr>
            <a:endParaRPr b="1"/>
          </a:p>
          <a:p>
            <a:pPr marL="0" lvl="0" indent="0" algn="l" rtl="0">
              <a:lnSpc>
                <a:spcPct val="130000"/>
              </a:lnSpc>
              <a:spcBef>
                <a:spcPts val="1000"/>
              </a:spcBef>
              <a:spcAft>
                <a:spcPts val="0"/>
              </a:spcAft>
              <a:buClr>
                <a:schemeClr val="dk1"/>
              </a:buClr>
              <a:buSzPts val="2800"/>
              <a:buNone/>
            </a:pPr>
            <a:r>
              <a:rPr lang="en-US" sz="2800"/>
              <a:t>Town A =  304 cases </a:t>
            </a:r>
            <a:endParaRPr/>
          </a:p>
          <a:p>
            <a:pPr marL="0" lvl="0" indent="0" algn="l" rtl="0">
              <a:lnSpc>
                <a:spcPct val="130000"/>
              </a:lnSpc>
              <a:spcBef>
                <a:spcPts val="1000"/>
              </a:spcBef>
              <a:spcAft>
                <a:spcPts val="0"/>
              </a:spcAft>
              <a:buClr>
                <a:schemeClr val="dk1"/>
              </a:buClr>
              <a:buSzPts val="2800"/>
              <a:buNone/>
            </a:pPr>
            <a:r>
              <a:rPr lang="en-US" sz="2800"/>
              <a:t>Town B = 1054 cases</a:t>
            </a:r>
            <a:endParaRPr/>
          </a:p>
          <a:p>
            <a:pPr marL="0" lvl="0" indent="0" algn="l" rtl="0">
              <a:lnSpc>
                <a:spcPct val="90000"/>
              </a:lnSpc>
              <a:spcBef>
                <a:spcPts val="1000"/>
              </a:spcBef>
              <a:spcAft>
                <a:spcPts val="0"/>
              </a:spcAft>
              <a:buClr>
                <a:schemeClr val="dk1"/>
              </a:buClr>
              <a:buSzPts val="2800"/>
              <a:buNone/>
            </a:pPr>
            <a:endParaRPr sz="2800"/>
          </a:p>
          <a:p>
            <a:pPr marL="0" lvl="0" indent="0" algn="l" rtl="0">
              <a:lnSpc>
                <a:spcPct val="90000"/>
              </a:lnSpc>
              <a:spcBef>
                <a:spcPts val="1000"/>
              </a:spcBef>
              <a:spcAft>
                <a:spcPts val="0"/>
              </a:spcAft>
              <a:buClr>
                <a:schemeClr val="dk1"/>
              </a:buClr>
              <a:buSzPts val="2800"/>
              <a:buNone/>
            </a:pPr>
            <a:r>
              <a:rPr lang="en-US" sz="2800" i="1"/>
              <a:t>Which town has more diarrhea problems</a:t>
            </a:r>
            <a:r>
              <a:rPr lang="en-US" sz="2800"/>
              <a:t>?</a:t>
            </a:r>
            <a:endParaRPr/>
          </a:p>
          <a:p>
            <a:pPr marL="0" lvl="0" indent="0" algn="l" rtl="0">
              <a:lnSpc>
                <a:spcPct val="90000"/>
              </a:lnSpc>
              <a:spcBef>
                <a:spcPts val="1000"/>
              </a:spcBef>
              <a:spcAft>
                <a:spcPts val="0"/>
              </a:spcAft>
              <a:buClr>
                <a:schemeClr val="dk1"/>
              </a:buClr>
              <a:buSzPts val="1600"/>
              <a:buNone/>
            </a:pPr>
            <a:endParaRPr/>
          </a:p>
        </p:txBody>
      </p:sp>
      <p:pic>
        <p:nvPicPr>
          <p:cNvPr id="295" name="Google Shape;295;p19"/>
          <p:cNvPicPr preferRelativeResize="0">
            <a:picLocks noGrp="1"/>
          </p:cNvPicPr>
          <p:nvPr>
            <p:ph type="pic" idx="2"/>
          </p:nvPr>
        </p:nvPicPr>
        <p:blipFill rotWithShape="1">
          <a:blip r:embed="rId3">
            <a:alphaModFix/>
          </a:blip>
          <a:srcRect l="11661" r="11660"/>
          <a:stretch/>
        </p:blipFill>
        <p:spPr>
          <a:xfrm>
            <a:off x="5183188" y="0"/>
            <a:ext cx="7008812"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002060"/>
              </a:buClr>
              <a:buSzPct val="100000"/>
              <a:buFont typeface="Arial"/>
              <a:buNone/>
            </a:pPr>
            <a:r>
              <a:rPr lang="en-US" b="1" i="1">
                <a:solidFill>
                  <a:srgbClr val="002060"/>
                </a:solidFill>
              </a:rPr>
              <a:t>Rates of diarrhea per 10,000 children &lt; 5</a:t>
            </a:r>
            <a:br>
              <a:rPr lang="en-US" b="1" i="1">
                <a:solidFill>
                  <a:srgbClr val="002060"/>
                </a:solidFill>
              </a:rPr>
            </a:br>
            <a:endParaRPr>
              <a:solidFill>
                <a:srgbClr val="002060"/>
              </a:solidFill>
            </a:endParaRPr>
          </a:p>
        </p:txBody>
      </p:sp>
      <p:sp>
        <p:nvSpPr>
          <p:cNvPr id="301" name="Google Shape;301;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1600"/>
              <a:buNone/>
            </a:pPr>
            <a:endParaRPr/>
          </a:p>
          <a:p>
            <a:pPr marL="0" lvl="0" indent="0" algn="l" rtl="0">
              <a:lnSpc>
                <a:spcPct val="90000"/>
              </a:lnSpc>
              <a:spcBef>
                <a:spcPts val="1000"/>
              </a:spcBef>
              <a:spcAft>
                <a:spcPts val="0"/>
              </a:spcAft>
              <a:buClr>
                <a:schemeClr val="dk1"/>
              </a:buClr>
              <a:buSzPts val="1600"/>
              <a:buNone/>
            </a:pPr>
            <a:endParaRPr/>
          </a:p>
          <a:p>
            <a:pPr marL="0" lvl="0" indent="0" algn="l" rtl="0">
              <a:lnSpc>
                <a:spcPct val="90000"/>
              </a:lnSpc>
              <a:spcBef>
                <a:spcPts val="1000"/>
              </a:spcBef>
              <a:spcAft>
                <a:spcPts val="0"/>
              </a:spcAft>
              <a:buClr>
                <a:schemeClr val="dk1"/>
              </a:buClr>
              <a:buSzPts val="2000"/>
              <a:buNone/>
            </a:pPr>
            <a:r>
              <a:rPr lang="en-US" sz="2000"/>
              <a:t>Town A: 1597 children &lt; 5</a:t>
            </a:r>
            <a:endParaRPr/>
          </a:p>
          <a:p>
            <a:pPr marL="0" lvl="0" indent="0" algn="l" rtl="0">
              <a:lnSpc>
                <a:spcPct val="90000"/>
              </a:lnSpc>
              <a:spcBef>
                <a:spcPts val="1000"/>
              </a:spcBef>
              <a:spcAft>
                <a:spcPts val="0"/>
              </a:spcAft>
              <a:buClr>
                <a:schemeClr val="dk1"/>
              </a:buClr>
              <a:buSzPts val="2000"/>
              <a:buNone/>
            </a:pPr>
            <a:r>
              <a:rPr lang="en-US" sz="2000"/>
              <a:t>Rate= 304/1597 x 10,000=1904</a:t>
            </a:r>
            <a:endParaRPr/>
          </a:p>
          <a:p>
            <a:pPr marL="0" lvl="0" indent="0" algn="l" rtl="0">
              <a:lnSpc>
                <a:spcPct val="90000"/>
              </a:lnSpc>
              <a:spcBef>
                <a:spcPts val="1000"/>
              </a:spcBef>
              <a:spcAft>
                <a:spcPts val="0"/>
              </a:spcAft>
              <a:buClr>
                <a:schemeClr val="dk1"/>
              </a:buClr>
              <a:buSzPts val="2000"/>
              <a:buNone/>
            </a:pPr>
            <a:endParaRPr sz="2000"/>
          </a:p>
          <a:p>
            <a:pPr marL="0" lvl="0" indent="0" algn="l" rtl="0">
              <a:lnSpc>
                <a:spcPct val="90000"/>
              </a:lnSpc>
              <a:spcBef>
                <a:spcPts val="1000"/>
              </a:spcBef>
              <a:spcAft>
                <a:spcPts val="0"/>
              </a:spcAft>
              <a:buClr>
                <a:schemeClr val="dk1"/>
              </a:buClr>
              <a:buSzPts val="2000"/>
              <a:buNone/>
            </a:pPr>
            <a:r>
              <a:rPr lang="en-US" sz="2000"/>
              <a:t>Town B: 12,818 children &lt; 5</a:t>
            </a:r>
            <a:endParaRPr/>
          </a:p>
          <a:p>
            <a:pPr marL="0" lvl="0" indent="0" algn="l" rtl="0">
              <a:lnSpc>
                <a:spcPct val="90000"/>
              </a:lnSpc>
              <a:spcBef>
                <a:spcPts val="1000"/>
              </a:spcBef>
              <a:spcAft>
                <a:spcPts val="0"/>
              </a:spcAft>
              <a:buClr>
                <a:schemeClr val="dk1"/>
              </a:buClr>
              <a:buSzPts val="2000"/>
              <a:buNone/>
            </a:pPr>
            <a:r>
              <a:rPr lang="en-US" sz="2000"/>
              <a:t>Rate= 1054/12,818 x 10,000= 822</a:t>
            </a:r>
            <a:endParaRPr/>
          </a:p>
          <a:p>
            <a:pPr marL="0" lvl="0" indent="0" algn="l" rtl="0">
              <a:lnSpc>
                <a:spcPct val="90000"/>
              </a:lnSpc>
              <a:spcBef>
                <a:spcPts val="1000"/>
              </a:spcBef>
              <a:spcAft>
                <a:spcPts val="0"/>
              </a:spcAft>
              <a:buClr>
                <a:schemeClr val="dk1"/>
              </a:buClr>
              <a:buSzPts val="1600"/>
              <a:buNone/>
            </a:pPr>
            <a:endParaRPr/>
          </a:p>
          <a:p>
            <a:pPr marL="0" lvl="0" indent="0" algn="l" rtl="0">
              <a:lnSpc>
                <a:spcPct val="90000"/>
              </a:lnSpc>
              <a:spcBef>
                <a:spcPts val="1000"/>
              </a:spcBef>
              <a:spcAft>
                <a:spcPts val="0"/>
              </a:spcAft>
              <a:buClr>
                <a:schemeClr val="dk1"/>
              </a:buClr>
              <a:buSzPts val="1600"/>
              <a:buNone/>
            </a:pPr>
            <a:endParaRPr/>
          </a:p>
        </p:txBody>
      </p:sp>
      <p:pic>
        <p:nvPicPr>
          <p:cNvPr id="302" name="Google Shape;302;p20"/>
          <p:cNvPicPr preferRelativeResize="0">
            <a:picLocks noGrp="1"/>
          </p:cNvPicPr>
          <p:nvPr>
            <p:ph type="pic" idx="2"/>
          </p:nvPr>
        </p:nvPicPr>
        <p:blipFill rotWithShape="1">
          <a:blip r:embed="rId3">
            <a:alphaModFix/>
          </a:blip>
          <a:srcRect l="11661" r="11660"/>
          <a:stretch/>
        </p:blipFill>
        <p:spPr>
          <a:xfrm>
            <a:off x="5183188" y="0"/>
            <a:ext cx="7008812"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21"/>
          <p:cNvSpPr txBox="1">
            <a:spLocks noGrp="1"/>
          </p:cNvSpPr>
          <p:nvPr>
            <p:ph type="title"/>
          </p:nvPr>
        </p:nvSpPr>
        <p:spPr>
          <a:xfrm>
            <a:off x="732910" y="-308758"/>
            <a:ext cx="3932237" cy="16002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2400"/>
              <a:buFont typeface="Arial"/>
              <a:buNone/>
            </a:pPr>
            <a:r>
              <a:rPr lang="en-US" sz="2400">
                <a:solidFill>
                  <a:srgbClr val="002060"/>
                </a:solidFill>
              </a:rPr>
              <a:t>Hurricane in Guatemala</a:t>
            </a:r>
            <a:endParaRPr/>
          </a:p>
        </p:txBody>
      </p:sp>
      <p:sp>
        <p:nvSpPr>
          <p:cNvPr id="308" name="Google Shape;308;p2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chemeClr val="dk1"/>
              </a:buClr>
              <a:buSzPct val="100000"/>
              <a:buNone/>
            </a:pPr>
            <a:r>
              <a:rPr lang="en-US" sz="2000"/>
              <a:t>Destroyed roads, no electricity, inoperable land line and cell phone  communications, difficult terrain, mud slides, harsh weather make it difficult to know what is happening in the urban and rural areas </a:t>
            </a:r>
            <a:endParaRPr/>
          </a:p>
          <a:p>
            <a:pPr marL="0" lvl="0" indent="0" algn="l" rtl="0">
              <a:lnSpc>
                <a:spcPct val="90000"/>
              </a:lnSpc>
              <a:spcBef>
                <a:spcPts val="1000"/>
              </a:spcBef>
              <a:spcAft>
                <a:spcPts val="0"/>
              </a:spcAft>
              <a:buClr>
                <a:schemeClr val="dk1"/>
              </a:buClr>
              <a:buSzPct val="100000"/>
              <a:buNone/>
            </a:pPr>
            <a:r>
              <a:rPr lang="en-US" sz="2000"/>
              <a:t>You serve as a consultant helping to organize and coordinate the emergency response</a:t>
            </a:r>
            <a:endParaRPr/>
          </a:p>
          <a:p>
            <a:pPr marL="0" lvl="0" indent="0" algn="l" rtl="0">
              <a:lnSpc>
                <a:spcPct val="90000"/>
              </a:lnSpc>
              <a:spcBef>
                <a:spcPts val="1000"/>
              </a:spcBef>
              <a:spcAft>
                <a:spcPts val="0"/>
              </a:spcAft>
              <a:buClr>
                <a:schemeClr val="dk1"/>
              </a:buClr>
              <a:buSzPct val="100000"/>
              <a:buNone/>
            </a:pPr>
            <a:endParaRPr sz="2000" i="1" u="sng"/>
          </a:p>
          <a:p>
            <a:pPr marL="0" lvl="0" indent="0" algn="l" rtl="0">
              <a:lnSpc>
                <a:spcPct val="90000"/>
              </a:lnSpc>
              <a:spcBef>
                <a:spcPts val="1000"/>
              </a:spcBef>
              <a:spcAft>
                <a:spcPts val="0"/>
              </a:spcAft>
              <a:buClr>
                <a:schemeClr val="dk1"/>
              </a:buClr>
              <a:buSzPct val="100000"/>
              <a:buNone/>
            </a:pPr>
            <a:r>
              <a:rPr lang="en-US" sz="2000" i="1" u="sng"/>
              <a:t>What is your first recommendation?  </a:t>
            </a:r>
            <a:endParaRPr/>
          </a:p>
          <a:p>
            <a:pPr marL="0" lvl="0" indent="0" algn="l" rtl="0">
              <a:lnSpc>
                <a:spcPct val="90000"/>
              </a:lnSpc>
              <a:spcBef>
                <a:spcPts val="1000"/>
              </a:spcBef>
              <a:spcAft>
                <a:spcPts val="0"/>
              </a:spcAft>
              <a:buClr>
                <a:schemeClr val="dk1"/>
              </a:buClr>
              <a:buSzPct val="100000"/>
              <a:buNone/>
            </a:pPr>
            <a:endParaRPr/>
          </a:p>
        </p:txBody>
      </p:sp>
      <p:pic>
        <p:nvPicPr>
          <p:cNvPr id="309" name="Google Shape;309;p21"/>
          <p:cNvPicPr preferRelativeResize="0">
            <a:picLocks noGrp="1"/>
          </p:cNvPicPr>
          <p:nvPr>
            <p:ph type="pic" idx="2"/>
          </p:nvPr>
        </p:nvPicPr>
        <p:blipFill rotWithShape="1">
          <a:blip r:embed="rId3">
            <a:alphaModFix/>
          </a:blip>
          <a:srcRect l="11661" r="11660"/>
          <a:stretch/>
        </p:blipFill>
        <p:spPr>
          <a:xfrm>
            <a:off x="5183188" y="0"/>
            <a:ext cx="7008812" cy="68580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22"/>
          <p:cNvSpPr txBox="1">
            <a:spLocks noGrp="1"/>
          </p:cNvSpPr>
          <p:nvPr>
            <p:ph type="title"/>
          </p:nvPr>
        </p:nvSpPr>
        <p:spPr>
          <a:xfrm>
            <a:off x="839788" y="0"/>
            <a:ext cx="3932237" cy="1600200"/>
          </a:xfrm>
          <a:prstGeom prst="rect">
            <a:avLst/>
          </a:prstGeom>
          <a:noFill/>
          <a:ln>
            <a:noFill/>
          </a:ln>
        </p:spPr>
        <p:txBody>
          <a:bodyPr spcFirstLastPara="1" wrap="square" lIns="91425" tIns="45700" rIns="91425" bIns="45700" anchor="b" anchorCtr="0">
            <a:normAutofit/>
          </a:bodyPr>
          <a:lstStyle/>
          <a:p>
            <a:pPr algn="ctr"/>
            <a:r>
              <a:rPr lang="en-US">
                <a:solidFill>
                  <a:srgbClr val="002060"/>
                </a:solidFill>
              </a:rPr>
              <a:t>Population Evaluation</a:t>
            </a:r>
            <a:endParaRPr lang="en-US"/>
          </a:p>
        </p:txBody>
      </p:sp>
      <p:sp>
        <p:nvSpPr>
          <p:cNvPr id="315" name="Google Shape;315;p2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p>
            <a:pPr marL="342900" lvl="0" indent="-342900" algn="l" rtl="0">
              <a:lnSpc>
                <a:spcPct val="130000"/>
              </a:lnSpc>
              <a:spcBef>
                <a:spcPts val="0"/>
              </a:spcBef>
              <a:spcAft>
                <a:spcPts val="0"/>
              </a:spcAft>
              <a:buClr>
                <a:schemeClr val="dk1"/>
              </a:buClr>
              <a:buSzPts val="2000"/>
              <a:buFont typeface="Arial"/>
              <a:buChar char="•"/>
            </a:pPr>
            <a:r>
              <a:rPr lang="en-US" sz="2000"/>
              <a:t>Demographics</a:t>
            </a:r>
            <a:endParaRPr/>
          </a:p>
          <a:p>
            <a:pPr marL="342900" lvl="0" indent="-342900" algn="l" rtl="0">
              <a:lnSpc>
                <a:spcPct val="130000"/>
              </a:lnSpc>
              <a:spcBef>
                <a:spcPts val="1000"/>
              </a:spcBef>
              <a:spcAft>
                <a:spcPts val="0"/>
              </a:spcAft>
              <a:buClr>
                <a:schemeClr val="dk1"/>
              </a:buClr>
              <a:buSzPts val="2000"/>
              <a:buFont typeface="Arial"/>
              <a:buChar char="•"/>
            </a:pPr>
            <a:r>
              <a:rPr lang="en-US" sz="2000"/>
              <a:t>Pre-disaster health conditions</a:t>
            </a:r>
            <a:endParaRPr/>
          </a:p>
          <a:p>
            <a:pPr marL="342900" lvl="0" indent="-342900" algn="l" rtl="0">
              <a:lnSpc>
                <a:spcPct val="130000"/>
              </a:lnSpc>
              <a:spcBef>
                <a:spcPts val="1000"/>
              </a:spcBef>
              <a:spcAft>
                <a:spcPts val="0"/>
              </a:spcAft>
              <a:buClr>
                <a:schemeClr val="dk1"/>
              </a:buClr>
              <a:buSzPts val="2000"/>
              <a:buFont typeface="Arial"/>
              <a:buChar char="•"/>
            </a:pPr>
            <a:r>
              <a:rPr lang="en-US" sz="2000"/>
              <a:t>Health care system evaluation</a:t>
            </a:r>
            <a:endParaRPr/>
          </a:p>
          <a:p>
            <a:pPr marL="342900" lvl="0" indent="-342900" algn="l" rtl="0">
              <a:lnSpc>
                <a:spcPct val="130000"/>
              </a:lnSpc>
              <a:spcBef>
                <a:spcPts val="1000"/>
              </a:spcBef>
              <a:spcAft>
                <a:spcPts val="0"/>
              </a:spcAft>
              <a:buClr>
                <a:schemeClr val="dk1"/>
              </a:buClr>
              <a:buSzPts val="2000"/>
              <a:buFont typeface="Arial"/>
              <a:buChar char="•"/>
            </a:pPr>
            <a:r>
              <a:rPr lang="en-US" sz="2000"/>
              <a:t>Mortality and morbidity surveillance</a:t>
            </a:r>
            <a:endParaRPr/>
          </a:p>
          <a:p>
            <a:pPr marL="342900" lvl="0" indent="-342900" algn="l" rtl="0">
              <a:lnSpc>
                <a:spcPct val="130000"/>
              </a:lnSpc>
              <a:spcBef>
                <a:spcPts val="1000"/>
              </a:spcBef>
              <a:spcAft>
                <a:spcPts val="0"/>
              </a:spcAft>
              <a:buClr>
                <a:schemeClr val="dk1"/>
              </a:buClr>
              <a:buSzPts val="2000"/>
              <a:buFont typeface="Arial"/>
              <a:buChar char="•"/>
            </a:pPr>
            <a:r>
              <a:rPr lang="en-US" sz="2000"/>
              <a:t>Emergency needs assessments </a:t>
            </a:r>
            <a:endParaRPr/>
          </a:p>
          <a:p>
            <a:pPr marL="0" lvl="0" indent="0" algn="l" rtl="0">
              <a:lnSpc>
                <a:spcPct val="90000"/>
              </a:lnSpc>
              <a:spcBef>
                <a:spcPts val="1000"/>
              </a:spcBef>
              <a:spcAft>
                <a:spcPts val="0"/>
              </a:spcAft>
              <a:buClr>
                <a:schemeClr val="dk1"/>
              </a:buClr>
              <a:buSzPts val="1600"/>
              <a:buNone/>
            </a:pPr>
            <a:endParaRPr/>
          </a:p>
        </p:txBody>
      </p:sp>
      <p:pic>
        <p:nvPicPr>
          <p:cNvPr id="316" name="Google Shape;316;p22"/>
          <p:cNvPicPr preferRelativeResize="0">
            <a:picLocks noGrp="1"/>
          </p:cNvPicPr>
          <p:nvPr>
            <p:ph type="pic" idx="2"/>
          </p:nvPr>
        </p:nvPicPr>
        <p:blipFill rotWithShape="1">
          <a:blip r:embed="rId3">
            <a:alphaModFix/>
          </a:blip>
          <a:srcRect l="11661" r="11660"/>
          <a:stretch/>
        </p:blipFill>
        <p:spPr>
          <a:xfrm>
            <a:off x="5183188" y="0"/>
            <a:ext cx="7008812" cy="68580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23"/>
          <p:cNvSpPr txBox="1">
            <a:spLocks noGrp="1"/>
          </p:cNvSpPr>
          <p:nvPr>
            <p:ph type="title"/>
          </p:nvPr>
        </p:nvSpPr>
        <p:spPr>
          <a:xfrm>
            <a:off x="839788" y="265470"/>
            <a:ext cx="3932237" cy="723541"/>
          </a:xfrm>
          <a:prstGeom prst="rect">
            <a:avLst/>
          </a:prstGeom>
          <a:noFill/>
          <a:ln>
            <a:noFill/>
          </a:ln>
        </p:spPr>
        <p:txBody>
          <a:bodyPr spcFirstLastPara="1" wrap="square" lIns="91425" tIns="45700" rIns="91425" bIns="45700" anchor="b" anchorCtr="0">
            <a:normAutofit fontScale="90000"/>
          </a:bodyPr>
          <a:lstStyle/>
          <a:p>
            <a:pPr marL="457200" lvl="0" indent="-457200" algn="ctr" rtl="0">
              <a:lnSpc>
                <a:spcPct val="90000"/>
              </a:lnSpc>
              <a:spcBef>
                <a:spcPts val="0"/>
              </a:spcBef>
              <a:spcAft>
                <a:spcPts val="0"/>
              </a:spcAft>
              <a:buClr>
                <a:srgbClr val="002060"/>
              </a:buClr>
              <a:buSzPts val="2400"/>
              <a:buAutoNum type="arabicPeriod"/>
            </a:pPr>
            <a:r>
              <a:rPr lang="en-US" sz="2400">
                <a:solidFill>
                  <a:srgbClr val="002060"/>
                </a:solidFill>
              </a:rPr>
              <a:t>Demographic assessment</a:t>
            </a:r>
            <a:endParaRPr lang="en-US"/>
          </a:p>
        </p:txBody>
      </p:sp>
      <p:sp>
        <p:nvSpPr>
          <p:cNvPr id="322" name="Google Shape;322;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120000"/>
              </a:lnSpc>
              <a:spcBef>
                <a:spcPts val="0"/>
              </a:spcBef>
              <a:spcAft>
                <a:spcPts val="0"/>
              </a:spcAft>
              <a:buClr>
                <a:schemeClr val="dk1"/>
              </a:buClr>
              <a:buSzPct val="100000"/>
              <a:buNone/>
            </a:pPr>
            <a:r>
              <a:rPr lang="en-US" sz="2000"/>
              <a:t>Counting methods</a:t>
            </a:r>
            <a:endParaRPr/>
          </a:p>
          <a:p>
            <a:pPr marL="0" lvl="0" indent="0" algn="l" rtl="0">
              <a:lnSpc>
                <a:spcPct val="120000"/>
              </a:lnSpc>
              <a:spcBef>
                <a:spcPts val="1000"/>
              </a:spcBef>
              <a:spcAft>
                <a:spcPts val="0"/>
              </a:spcAft>
              <a:buClr>
                <a:schemeClr val="dk1"/>
              </a:buClr>
              <a:buSzPct val="100000"/>
              <a:buNone/>
            </a:pPr>
            <a:r>
              <a:rPr lang="en-US" sz="2000"/>
              <a:t>	Over flights</a:t>
            </a:r>
            <a:endParaRPr/>
          </a:p>
          <a:p>
            <a:pPr marL="0" lvl="0" indent="0" algn="l" rtl="0">
              <a:lnSpc>
                <a:spcPct val="120000"/>
              </a:lnSpc>
              <a:spcBef>
                <a:spcPts val="1000"/>
              </a:spcBef>
              <a:spcAft>
                <a:spcPts val="0"/>
              </a:spcAft>
              <a:buClr>
                <a:schemeClr val="dk1"/>
              </a:buClr>
              <a:buSzPct val="100000"/>
              <a:buNone/>
            </a:pPr>
            <a:r>
              <a:rPr lang="en-US" sz="2000"/>
              <a:t> 	Ground visual estimates </a:t>
            </a:r>
            <a:endParaRPr/>
          </a:p>
          <a:p>
            <a:pPr marL="0" lvl="0" indent="0" algn="l" rtl="0">
              <a:lnSpc>
                <a:spcPct val="120000"/>
              </a:lnSpc>
              <a:spcBef>
                <a:spcPts val="1000"/>
              </a:spcBef>
              <a:spcAft>
                <a:spcPts val="0"/>
              </a:spcAft>
              <a:buClr>
                <a:schemeClr val="dk1"/>
              </a:buClr>
              <a:buSzPct val="100000"/>
              <a:buNone/>
            </a:pPr>
            <a:r>
              <a:rPr lang="en-US" sz="2000"/>
              <a:t>	Sampling  </a:t>
            </a:r>
            <a:endParaRPr/>
          </a:p>
          <a:p>
            <a:pPr marL="0" lvl="0" indent="0" algn="l" rtl="0">
              <a:lnSpc>
                <a:spcPct val="120000"/>
              </a:lnSpc>
              <a:spcBef>
                <a:spcPts val="1000"/>
              </a:spcBef>
              <a:spcAft>
                <a:spcPts val="0"/>
              </a:spcAft>
              <a:buClr>
                <a:schemeClr val="dk1"/>
              </a:buClr>
              <a:buSzPct val="100000"/>
              <a:buNone/>
            </a:pPr>
            <a:r>
              <a:rPr lang="en-US" sz="2000"/>
              <a:t>	Census</a:t>
            </a:r>
            <a:endParaRPr/>
          </a:p>
          <a:p>
            <a:pPr marL="0" lvl="0" indent="0" algn="l" rtl="0">
              <a:lnSpc>
                <a:spcPct val="120000"/>
              </a:lnSpc>
              <a:spcBef>
                <a:spcPts val="1000"/>
              </a:spcBef>
              <a:spcAft>
                <a:spcPts val="0"/>
              </a:spcAft>
              <a:buClr>
                <a:schemeClr val="dk1"/>
              </a:buClr>
              <a:buSzPct val="100000"/>
              <a:buNone/>
            </a:pPr>
            <a:r>
              <a:rPr lang="en-US" sz="2000"/>
              <a:t>Population structure-male/female and age groups &lt;5, 5-15 years and &gt;15</a:t>
            </a:r>
            <a:endParaRPr/>
          </a:p>
          <a:p>
            <a:pPr marL="0" lvl="0" indent="0" algn="l" rtl="0">
              <a:lnSpc>
                <a:spcPct val="120000"/>
              </a:lnSpc>
              <a:spcBef>
                <a:spcPts val="1000"/>
              </a:spcBef>
              <a:spcAft>
                <a:spcPts val="0"/>
              </a:spcAft>
              <a:buClr>
                <a:schemeClr val="dk1"/>
              </a:buClr>
              <a:buSzPct val="100000"/>
              <a:buNone/>
            </a:pPr>
            <a:r>
              <a:rPr lang="en-US" sz="2000"/>
              <a:t>At risk groups: small children, pregnant and breast-feeding women, injured and elderly</a:t>
            </a:r>
            <a:endParaRPr/>
          </a:p>
          <a:p>
            <a:pPr marL="0" lvl="0" indent="0" algn="l" rtl="0">
              <a:lnSpc>
                <a:spcPct val="90000"/>
              </a:lnSpc>
              <a:spcBef>
                <a:spcPts val="1000"/>
              </a:spcBef>
              <a:spcAft>
                <a:spcPts val="0"/>
              </a:spcAft>
              <a:buClr>
                <a:schemeClr val="dk1"/>
              </a:buClr>
              <a:buSzPct val="100000"/>
              <a:buNone/>
            </a:pPr>
            <a:endParaRPr/>
          </a:p>
        </p:txBody>
      </p:sp>
      <p:pic>
        <p:nvPicPr>
          <p:cNvPr id="323" name="Google Shape;323;p23"/>
          <p:cNvPicPr preferRelativeResize="0">
            <a:picLocks noGrp="1"/>
          </p:cNvPicPr>
          <p:nvPr>
            <p:ph type="pic" idx="2"/>
          </p:nvPr>
        </p:nvPicPr>
        <p:blipFill rotWithShape="1">
          <a:blip r:embed="rId3">
            <a:alphaModFix/>
          </a:blip>
          <a:srcRect l="11661" r="11660"/>
          <a:stretch/>
        </p:blipFill>
        <p:spPr>
          <a:xfrm>
            <a:off x="5183188" y="0"/>
            <a:ext cx="7008812" cy="6858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ColoradoSPH THeme 1">
      <a:dk1>
        <a:srgbClr val="4B4C4F"/>
      </a:dk1>
      <a:lt1>
        <a:srgbClr val="FFFFFF"/>
      </a:lt1>
      <a:dk2>
        <a:srgbClr val="4B4C4F"/>
      </a:dk2>
      <a:lt2>
        <a:srgbClr val="D8D8DA"/>
      </a:lt2>
      <a:accent1>
        <a:srgbClr val="056B7D"/>
      </a:accent1>
      <a:accent2>
        <a:srgbClr val="E5A966"/>
      </a:accent2>
      <a:accent3>
        <a:srgbClr val="8AC39E"/>
      </a:accent3>
      <a:accent4>
        <a:srgbClr val="EF8B69"/>
      </a:accent4>
      <a:accent5>
        <a:srgbClr val="F1E091"/>
      </a:accent5>
      <a:accent6>
        <a:srgbClr val="8AC39E"/>
      </a:accent6>
      <a:hlink>
        <a:srgbClr val="056B7D"/>
      </a:hlink>
      <a:folHlink>
        <a:srgbClr val="6C64B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eme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ColoradoSPH THeme 1">
      <a:dk1>
        <a:srgbClr val="4B4C4F"/>
      </a:dk1>
      <a:lt1>
        <a:srgbClr val="FFFFFF"/>
      </a:lt1>
      <a:dk2>
        <a:srgbClr val="4B4C4F"/>
      </a:dk2>
      <a:lt2>
        <a:srgbClr val="D8D8DA"/>
      </a:lt2>
      <a:accent1>
        <a:srgbClr val="056B7D"/>
      </a:accent1>
      <a:accent2>
        <a:srgbClr val="E5A966"/>
      </a:accent2>
      <a:accent3>
        <a:srgbClr val="8AC39E"/>
      </a:accent3>
      <a:accent4>
        <a:srgbClr val="EF8B69"/>
      </a:accent4>
      <a:accent5>
        <a:srgbClr val="F1E091"/>
      </a:accent5>
      <a:accent6>
        <a:srgbClr val="8AC39E"/>
      </a:accent6>
      <a:hlink>
        <a:srgbClr val="056B7D"/>
      </a:hlink>
      <a:folHlink>
        <a:srgbClr val="6C64B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eme1">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B67A9A22C16F4AA9380EBF6A54BA37" ma:contentTypeVersion="14" ma:contentTypeDescription="Create a new document." ma:contentTypeScope="" ma:versionID="aac59c750bb8d7a873cb62d72d286897">
  <xsd:schema xmlns:xsd="http://www.w3.org/2001/XMLSchema" xmlns:xs="http://www.w3.org/2001/XMLSchema" xmlns:p="http://schemas.microsoft.com/office/2006/metadata/properties" xmlns:ns2="4dfae5c4-1aa5-471c-9352-d6a983fc6473" xmlns:ns3="be65ffeb-9dbb-40de-b4ca-612e1efc0408" targetNamespace="http://schemas.microsoft.com/office/2006/metadata/properties" ma:root="true" ma:fieldsID="db6b48cff764712721d3fdb1969bac90" ns2:_="" ns3:_="">
    <xsd:import namespace="4dfae5c4-1aa5-471c-9352-d6a983fc6473"/>
    <xsd:import namespace="be65ffeb-9dbb-40de-b4ca-612e1efc040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LengthInSeconds" minOccurs="0"/>
                <xsd:element ref="ns3:_dlc_DocId" minOccurs="0"/>
                <xsd:element ref="ns3:_dlc_DocIdUrl" minOccurs="0"/>
                <xsd:element ref="ns3:_dlc_DocIdPersistId"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fae5c4-1aa5-471c-9352-d6a983fc647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6ff8a43-7332-4331-807f-7ddebb798e77"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e65ffeb-9dbb-40de-b4ca-612e1efc0408"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cc0df81-bbd1-4492-993a-3e761dc22aa2}" ma:internalName="TaxCatchAll" ma:showField="CatchAllData" ma:web="be65ffeb-9dbb-40de-b4ca-612e1efc0408">
      <xsd:complexType>
        <xsd:complexContent>
          <xsd:extension base="dms:MultiChoiceLookup">
            <xsd:sequence>
              <xsd:element name="Value" type="dms:Lookup" maxOccurs="unbounded" minOccurs="0" nillable="true"/>
            </xsd:sequence>
          </xsd:extension>
        </xsd:complexContent>
      </xsd:complexType>
    </xsd:element>
    <xsd:element name="_dlc_DocId" ma:index="21" nillable="true" ma:displayName="Document ID Value" ma:description="The value of the document ID assigned to this item." ma:indexed="true"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e65ffeb-9dbb-40de-b4ca-612e1efc0408" xsi:nil="true"/>
    <lcf76f155ced4ddcb4097134ff3c332f xmlns="4dfae5c4-1aa5-471c-9352-d6a983fc6473">
      <Terms xmlns="http://schemas.microsoft.com/office/infopath/2007/PartnerControls"/>
    </lcf76f155ced4ddcb4097134ff3c332f>
    <_dlc_DocId xmlns="be65ffeb-9dbb-40de-b4ca-612e1efc0408">PPNID-1279653689-26142</_dlc_DocId>
    <_dlc_DocIdUrl xmlns="be65ffeb-9dbb-40de-b4ca-612e1efc0408">
      <Url>https://pediatricpandemicnetwork.sharepoint.com/sites/Education/_layouts/15/DocIdRedir.aspx?ID=PPNID-1279653689-26142</Url>
      <Description>PPNID-1279653689-26142</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AEFE535F-B2F8-43B0-BF89-7354464D62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fae5c4-1aa5-471c-9352-d6a983fc6473"/>
    <ds:schemaRef ds:uri="be65ffeb-9dbb-40de-b4ca-612e1efc040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480980-04C3-49F3-BA10-7AF0BF853944}">
  <ds:schemaRefs>
    <ds:schemaRef ds:uri="http://schemas.microsoft.com/sharepoint/v3/contenttype/forms"/>
  </ds:schemaRefs>
</ds:datastoreItem>
</file>

<file path=customXml/itemProps3.xml><?xml version="1.0" encoding="utf-8"?>
<ds:datastoreItem xmlns:ds="http://schemas.openxmlformats.org/officeDocument/2006/customXml" ds:itemID="{E73D8F54-37AA-4775-A3B8-1825006437E6}">
  <ds:schemaRefs>
    <ds:schemaRef ds:uri="http://schemas.microsoft.com/office/2006/metadata/properties"/>
    <ds:schemaRef ds:uri="http://schemas.microsoft.com/office/infopath/2007/PartnerControls"/>
    <ds:schemaRef ds:uri="be65ffeb-9dbb-40de-b4ca-612e1efc0408"/>
    <ds:schemaRef ds:uri="4dfae5c4-1aa5-471c-9352-d6a983fc6473"/>
  </ds:schemaRefs>
</ds:datastoreItem>
</file>

<file path=customXml/itemProps4.xml><?xml version="1.0" encoding="utf-8"?>
<ds:datastoreItem xmlns:ds="http://schemas.openxmlformats.org/officeDocument/2006/customXml" ds:itemID="{CAEF88ED-6E3B-463D-900B-DAB66998CE52}">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28</Slides>
  <Notes>28</Notes>
  <HiddenSlides>0</HiddenSlides>
  <ScaleCrop>false</ScaleCrop>
  <HeadingPairs>
    <vt:vector size="4" baseType="variant">
      <vt:variant>
        <vt:lpstr>Theme</vt:lpstr>
      </vt:variant>
      <vt:variant>
        <vt:i4>4</vt:i4>
      </vt:variant>
      <vt:variant>
        <vt:lpstr>Slide Titles</vt:lpstr>
      </vt:variant>
      <vt:variant>
        <vt:i4>28</vt:i4>
      </vt:variant>
    </vt:vector>
  </HeadingPairs>
  <TitlesOfParts>
    <vt:vector size="32" baseType="lpstr">
      <vt:lpstr>Office Theme</vt:lpstr>
      <vt:lpstr>Theme1</vt:lpstr>
      <vt:lpstr>1_Office Theme</vt:lpstr>
      <vt:lpstr>Theme1</vt:lpstr>
      <vt:lpstr>Preventative Medicine  in Humanitarian Emergencies</vt:lpstr>
      <vt:lpstr>Vital signs = Disease rates</vt:lpstr>
      <vt:lpstr>Rates</vt:lpstr>
      <vt:lpstr>PowerPoint Presentation</vt:lpstr>
      <vt:lpstr>Children &lt; 5 with diarrhea </vt:lpstr>
      <vt:lpstr>Rates of diarrhea per 10,000 children &lt; 5 </vt:lpstr>
      <vt:lpstr>Hurricane in Guatemala</vt:lpstr>
      <vt:lpstr>Population Evaluation</vt:lpstr>
      <vt:lpstr>Demographic assessment</vt:lpstr>
      <vt:lpstr>Pre- Disaster Health Conditions</vt:lpstr>
      <vt:lpstr>Rapid Assessment Team</vt:lpstr>
      <vt:lpstr>Critical needs in the evaluation of emergency needs</vt:lpstr>
      <vt:lpstr>Water:  Number one priority</vt:lpstr>
      <vt:lpstr>Water Purification</vt:lpstr>
      <vt:lpstr>Shelter</vt:lpstr>
      <vt:lpstr>Basic Sanitation</vt:lpstr>
      <vt:lpstr>Basic Sanitation</vt:lpstr>
      <vt:lpstr>Nutrition</vt:lpstr>
      <vt:lpstr>Nutrition</vt:lpstr>
      <vt:lpstr>Local Environmental conditions</vt:lpstr>
      <vt:lpstr>COMMUNITY NEEDS</vt:lpstr>
      <vt:lpstr>Surveillance HEALTH DATA MANAGEMENT SYSTEM  </vt:lpstr>
      <vt:lpstr>Important Data</vt:lpstr>
      <vt:lpstr>Crude Mortality Rate *</vt:lpstr>
      <vt:lpstr>Leading Causes of Deaths </vt:lpstr>
      <vt:lpstr>PowerPoint Presentation</vt:lpstr>
      <vt:lpstr>Assessment Recommendations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Stephen Berman</dc:creator>
  <cp:revision>45</cp:revision>
  <dcterms:created xsi:type="dcterms:W3CDTF">2021-08-04T21:48:01Z</dcterms:created>
  <dcterms:modified xsi:type="dcterms:W3CDTF">2026-06-08T17:26:56Z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0x0101001FB67A9A22C16F4AA9380EBF6A54BA37</vt:lpwstr>
  </property>
  <property fmtid="{D5CDD505-2E9C-101B-9397-08002B2CF9AE}" pid="3" name="_dlc_DocIdItemGuid">
    <vt:lpwstr>8d86d2a9-7b7d-4011-9504-4e8b8270aad0</vt:lpwstr>
  </property>
  <property fmtid="{D5CDD505-2E9C-101B-9397-08002B2CF9AE}" pid="4" name="MediaServiceImageTags">
    <vt:lpwstr/>
  </property>
</Properties>
</file>