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 id="2147483658" r:id="rId6"/>
    <p:sldMasterId id="2147483660" r:id="rId7"/>
    <p:sldMasterId id="2147483671" r:id="rId8"/>
  </p:sldMasterIdLst>
  <p:notesMasterIdLst>
    <p:notesMasterId r:id="rId23"/>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x="12192000" cy="6858000"/>
  <p:notesSz cx="6858000" cy="9144000"/>
  <p:embeddedFontLst>
    <p:embeddedFont>
      <p:font typeface="Libre Franklin Medium"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s+lnFLhYnukKb2PDuC4iq6fav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C03D67-A4B7-0A9B-056E-867DA6458FED}" v="6" dt="2026-06-08T12:51:34.415"/>
    <p1510:client id="{E62D01D0-E61C-EF4F-8E6F-8630364148B7}" v="28" dt="2026-06-08T16:15:42.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2.fntdata"/><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font" Target="fonts/font1.fntdata"/><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notesMaster" Target="notesMasters/notesMaster1.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4.fntdata"/><Relationship Id="rId56" Type="http://customschemas.google.com/relationships/presentationmetadata" Target="metadata"/><Relationship Id="rId8"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This course is designed to train participants in the management of the physical and emotional needs of children impacted by disasters. Each of the 10 modules have been carefully planned and some of the topics may not be appropriate for all participants, especially non clinicians such as public health students. Don’t worry about these clinical topics and  their related sessions.   Just being exposed to these concepts will be beneficial. </a:t>
            </a:r>
            <a:endParaRPr/>
          </a:p>
          <a:p>
            <a:pPr marL="0" lvl="0" indent="0" algn="l" rtl="0">
              <a:spcBef>
                <a:spcPts val="0"/>
              </a:spcBef>
              <a:spcAft>
                <a:spcPts val="0"/>
              </a:spcAft>
              <a:buNone/>
            </a:pPr>
            <a:endParaRPr/>
          </a:p>
        </p:txBody>
      </p:sp>
      <p:sp>
        <p:nvSpPr>
          <p:cNvPr id="115" name="Google Shape;11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lt1"/>
                </a:solidFill>
                <a:latin typeface="Arial"/>
                <a:ea typeface="Arial"/>
                <a:cs typeface="Arial"/>
                <a:sym typeface="Arial"/>
              </a:rPr>
              <a:t>This phase includes all actions and interventions performed during or immediately after the disaster</a:t>
            </a:r>
            <a:endParaRPr/>
          </a:p>
        </p:txBody>
      </p:sp>
      <p:sp>
        <p:nvSpPr>
          <p:cNvPr id="234" name="Google Shape;2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lt1"/>
                </a:solidFill>
                <a:latin typeface="Arial"/>
                <a:ea typeface="Arial"/>
                <a:cs typeface="Arial"/>
                <a:sym typeface="Arial"/>
              </a:rPr>
              <a:t>The recovery phase is the period during which the affected community focuses on recovering its self-sufficiency. This includes setting guidelines and new planning based on ongoing assessments.  </a:t>
            </a:r>
            <a:endParaRPr/>
          </a:p>
          <a:p>
            <a:pPr marL="0" lvl="0" indent="0" algn="l" rtl="0">
              <a:spcBef>
                <a:spcPts val="1200"/>
              </a:spcBef>
              <a:spcAft>
                <a:spcPts val="0"/>
              </a:spcAft>
              <a:buNone/>
            </a:pPr>
            <a:r>
              <a:rPr lang="en-US" sz="1200">
                <a:solidFill>
                  <a:schemeClr val="lt1"/>
                </a:solidFill>
                <a:latin typeface="Arial"/>
                <a:ea typeface="Arial"/>
                <a:cs typeface="Arial"/>
                <a:sym typeface="Arial"/>
              </a:rPr>
              <a:t>In this phase the reconstruction of damaged public service infrastructure (water supply, sewers) and governmental facilities begins.</a:t>
            </a:r>
            <a:endParaRPr/>
          </a:p>
          <a:p>
            <a:pPr marL="0" lvl="0" indent="0" algn="l" rtl="0">
              <a:spcBef>
                <a:spcPts val="1200"/>
              </a:spcBef>
              <a:spcAft>
                <a:spcPts val="0"/>
              </a:spcAft>
              <a:buNone/>
            </a:pPr>
            <a:r>
              <a:rPr lang="en-US" sz="1200">
                <a:solidFill>
                  <a:schemeClr val="lt1"/>
                </a:solidFill>
                <a:latin typeface="Arial"/>
                <a:ea typeface="Arial"/>
                <a:cs typeface="Arial"/>
                <a:sym typeface="Arial"/>
              </a:rPr>
              <a:t>Another aim in this phase is the restoration of pre-disaster health status.</a:t>
            </a:r>
            <a:endParaRPr/>
          </a:p>
          <a:p>
            <a:pPr marL="0" lvl="0" indent="0" algn="l" rtl="0">
              <a:spcBef>
                <a:spcPts val="1200"/>
              </a:spcBef>
              <a:spcAft>
                <a:spcPts val="0"/>
              </a:spcAft>
              <a:buNone/>
            </a:pPr>
            <a:r>
              <a:rPr lang="en-US" sz="1200">
                <a:solidFill>
                  <a:schemeClr val="lt1"/>
                </a:solidFill>
                <a:latin typeface="Arial"/>
                <a:ea typeface="Arial"/>
                <a:cs typeface="Arial"/>
                <a:sym typeface="Arial"/>
              </a:rPr>
              <a:t>During this phase, as the community recovers its self-sufficiency, external support is gradually withdrawn.</a:t>
            </a:r>
            <a:endParaRPr/>
          </a:p>
          <a:p>
            <a:pPr marL="0" lvl="0" indent="0" algn="l" rtl="0">
              <a:spcBef>
                <a:spcPts val="600"/>
              </a:spcBef>
              <a:spcAft>
                <a:spcPts val="0"/>
              </a:spcAft>
              <a:buNone/>
            </a:pPr>
            <a:endParaRPr/>
          </a:p>
        </p:txBody>
      </p:sp>
      <p:sp>
        <p:nvSpPr>
          <p:cNvPr id="244" name="Google Shape;24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779463" y="2711450"/>
            <a:ext cx="5140325" cy="55784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solidFill>
                  <a:srgbClr val="FF0000"/>
                </a:solidFill>
                <a:latin typeface="Arial"/>
                <a:ea typeface="Arial"/>
                <a:cs typeface="Arial"/>
                <a:sym typeface="Arial"/>
              </a:rPr>
              <a:t>Events triggering an emergency can be caused by natural phenomena or by man. Natural disasters are associated with climatic  factors (such as hurricanes) or geological factors (like earthquakes or tsunamis). Emergencies caused by man include technological disasters or industrial accidents; massive repression events, attacks on civilian populations and terrorist acts; and complex emergencies caused by conflicts or civil wars, that result in high numbers of victims, displaced people, social infrastructure losses and significant security problems.</a:t>
            </a:r>
            <a:r>
              <a:rPr lang="en-US" sz="1400">
                <a:latin typeface="Arial"/>
                <a:ea typeface="Arial"/>
                <a:cs typeface="Arial"/>
                <a:sym typeface="Arial"/>
              </a:rPr>
              <a:t> </a:t>
            </a:r>
            <a:endParaRPr/>
          </a:p>
        </p:txBody>
      </p:sp>
      <p:sp>
        <p:nvSpPr>
          <p:cNvPr id="166" name="Google Shape;166;p6:notes"/>
          <p:cNvSpPr>
            <a:spLocks noGrp="1" noRot="1" noChangeAspect="1"/>
          </p:cNvSpPr>
          <p:nvPr>
            <p:ph type="sldImg" idx="2"/>
          </p:nvPr>
        </p:nvSpPr>
        <p:spPr>
          <a:xfrm>
            <a:off x="1243013" y="703263"/>
            <a:ext cx="2741612" cy="15430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53"/>
        <p:cNvGrpSpPr/>
        <p:nvPr/>
      </p:nvGrpSpPr>
      <p:grpSpPr>
        <a:xfrm>
          <a:off x="0" y="0"/>
          <a:ext cx="0" cy="0"/>
          <a:chOff x="0" y="0"/>
          <a:chExt cx="0" cy="0"/>
        </a:xfrm>
      </p:grpSpPr>
      <p:sp>
        <p:nvSpPr>
          <p:cNvPr id="54" name="Google Shape;54;p48"/>
          <p:cNvSpPr txBox="1">
            <a:spLocks noGrp="1"/>
          </p:cNvSpPr>
          <p:nvPr>
            <p:ph type="title"/>
          </p:nvPr>
        </p:nvSpPr>
        <p:spPr>
          <a:xfrm>
            <a:off x="609600" y="274638"/>
            <a:ext cx="68072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56" name="Google Shape;56;p4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Picture with Caption" type="picTx">
  <p:cSld name="PICTURE_WITH_CAPTION_TEXT">
    <p:spTree>
      <p:nvGrpSpPr>
        <p:cNvPr id="1" name="Shape 62"/>
        <p:cNvGrpSpPr/>
        <p:nvPr/>
      </p:nvGrpSpPr>
      <p:grpSpPr>
        <a:xfrm>
          <a:off x="0" y="0"/>
          <a:ext cx="0" cy="0"/>
          <a:chOff x="0" y="0"/>
          <a:chExt cx="0" cy="0"/>
        </a:xfrm>
      </p:grpSpPr>
      <p:sp>
        <p:nvSpPr>
          <p:cNvPr id="63" name="Google Shape;63;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0"/>
          <p:cNvSpPr>
            <a:spLocks noGrp="1"/>
          </p:cNvSpPr>
          <p:nvPr>
            <p:ph type="pic" idx="2"/>
          </p:nvPr>
        </p:nvSpPr>
        <p:spPr>
          <a:xfrm>
            <a:off x="5183188" y="0"/>
            <a:ext cx="7008812" cy="6858000"/>
          </a:xfrm>
          <a:prstGeom prst="rect">
            <a:avLst/>
          </a:prstGeom>
          <a:noFill/>
          <a:ln>
            <a:noFill/>
          </a:ln>
        </p:spPr>
      </p:sp>
      <p:sp>
        <p:nvSpPr>
          <p:cNvPr id="65" name="Google Shape;65;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51"/>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1"/>
          <p:cNvSpPr txBox="1">
            <a:spLocks noGrp="1"/>
          </p:cNvSpPr>
          <p:nvPr>
            <p:ph type="body" idx="1"/>
          </p:nvPr>
        </p:nvSpPr>
        <p:spPr>
          <a:xfrm>
            <a:off x="838200" y="1825625"/>
            <a:ext cx="10515600" cy="40007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
        <p:cNvGrpSpPr/>
        <p:nvPr/>
      </p:nvGrpSpPr>
      <p:grpSpPr>
        <a:xfrm>
          <a:off x="0" y="0"/>
          <a:ext cx="0" cy="0"/>
          <a:chOff x="0" y="0"/>
          <a:chExt cx="0" cy="0"/>
        </a:xfrm>
      </p:grpSpPr>
      <p:sp>
        <p:nvSpPr>
          <p:cNvPr id="70" name="Google Shape;70;p6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6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61"/>
          <p:cNvSpPr txBox="1">
            <a:spLocks noGrp="1"/>
          </p:cNvSpPr>
          <p:nvPr>
            <p:ph type="title"/>
          </p:nvPr>
        </p:nvSpPr>
        <p:spPr>
          <a:xfrm>
            <a:off x="831850" y="1346325"/>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1"/>
          <p:cNvSpPr txBox="1">
            <a:spLocks noGrp="1"/>
          </p:cNvSpPr>
          <p:nvPr>
            <p:ph type="body" idx="1"/>
          </p:nvPr>
        </p:nvSpPr>
        <p:spPr>
          <a:xfrm>
            <a:off x="831850" y="4226051"/>
            <a:ext cx="10515600" cy="9907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949495"/>
              </a:buClr>
              <a:buSzPts val="2000"/>
              <a:buNone/>
              <a:defRPr sz="2000">
                <a:solidFill>
                  <a:srgbClr val="949495"/>
                </a:solidFill>
              </a:defRPr>
            </a:lvl2pPr>
            <a:lvl3pPr marL="1371600" lvl="2" indent="-228600" algn="l">
              <a:lnSpc>
                <a:spcPct val="90000"/>
              </a:lnSpc>
              <a:spcBef>
                <a:spcPts val="500"/>
              </a:spcBef>
              <a:spcAft>
                <a:spcPts val="0"/>
              </a:spcAft>
              <a:buClr>
                <a:srgbClr val="949495"/>
              </a:buClr>
              <a:buSzPts val="1800"/>
              <a:buNone/>
              <a:defRPr sz="1800">
                <a:solidFill>
                  <a:srgbClr val="949495"/>
                </a:solidFill>
              </a:defRPr>
            </a:lvl3pPr>
            <a:lvl4pPr marL="1828800" lvl="3" indent="-228600" algn="l">
              <a:lnSpc>
                <a:spcPct val="90000"/>
              </a:lnSpc>
              <a:spcBef>
                <a:spcPts val="500"/>
              </a:spcBef>
              <a:spcAft>
                <a:spcPts val="0"/>
              </a:spcAft>
              <a:buClr>
                <a:srgbClr val="949495"/>
              </a:buClr>
              <a:buSzPts val="1600"/>
              <a:buNone/>
              <a:defRPr sz="1600">
                <a:solidFill>
                  <a:srgbClr val="949495"/>
                </a:solidFill>
              </a:defRPr>
            </a:lvl4pPr>
            <a:lvl5pPr marL="2286000" lvl="4" indent="-228600" algn="l">
              <a:lnSpc>
                <a:spcPct val="90000"/>
              </a:lnSpc>
              <a:spcBef>
                <a:spcPts val="500"/>
              </a:spcBef>
              <a:spcAft>
                <a:spcPts val="0"/>
              </a:spcAft>
              <a:buClr>
                <a:srgbClr val="949495"/>
              </a:buClr>
              <a:buSzPts val="1600"/>
              <a:buNone/>
              <a:defRPr sz="1600">
                <a:solidFill>
                  <a:srgbClr val="949495"/>
                </a:solidFill>
              </a:defRPr>
            </a:lvl5pPr>
            <a:lvl6pPr marL="2743200" lvl="5" indent="-228600" algn="l">
              <a:lnSpc>
                <a:spcPct val="90000"/>
              </a:lnSpc>
              <a:spcBef>
                <a:spcPts val="500"/>
              </a:spcBef>
              <a:spcAft>
                <a:spcPts val="0"/>
              </a:spcAft>
              <a:buClr>
                <a:srgbClr val="949495"/>
              </a:buClr>
              <a:buSzPts val="1600"/>
              <a:buNone/>
              <a:defRPr sz="1600">
                <a:solidFill>
                  <a:srgbClr val="949495"/>
                </a:solidFill>
              </a:defRPr>
            </a:lvl6pPr>
            <a:lvl7pPr marL="3200400" lvl="6" indent="-228600" algn="l">
              <a:lnSpc>
                <a:spcPct val="90000"/>
              </a:lnSpc>
              <a:spcBef>
                <a:spcPts val="500"/>
              </a:spcBef>
              <a:spcAft>
                <a:spcPts val="0"/>
              </a:spcAft>
              <a:buClr>
                <a:srgbClr val="949495"/>
              </a:buClr>
              <a:buSzPts val="1600"/>
              <a:buNone/>
              <a:defRPr sz="1600">
                <a:solidFill>
                  <a:srgbClr val="949495"/>
                </a:solidFill>
              </a:defRPr>
            </a:lvl7pPr>
            <a:lvl8pPr marL="3657600" lvl="7" indent="-228600" algn="l">
              <a:lnSpc>
                <a:spcPct val="90000"/>
              </a:lnSpc>
              <a:spcBef>
                <a:spcPts val="500"/>
              </a:spcBef>
              <a:spcAft>
                <a:spcPts val="0"/>
              </a:spcAft>
              <a:buClr>
                <a:srgbClr val="949495"/>
              </a:buClr>
              <a:buSzPts val="1600"/>
              <a:buNone/>
              <a:defRPr sz="1600">
                <a:solidFill>
                  <a:srgbClr val="949495"/>
                </a:solidFill>
              </a:defRPr>
            </a:lvl8pPr>
            <a:lvl9pPr marL="4114800" lvl="8" indent="-228600" algn="l">
              <a:lnSpc>
                <a:spcPct val="90000"/>
              </a:lnSpc>
              <a:spcBef>
                <a:spcPts val="500"/>
              </a:spcBef>
              <a:spcAft>
                <a:spcPts val="0"/>
              </a:spcAft>
              <a:buClr>
                <a:srgbClr val="949495"/>
              </a:buClr>
              <a:buSzPts val="1600"/>
              <a:buNone/>
              <a:defRPr sz="1600">
                <a:solidFill>
                  <a:srgbClr val="949495"/>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Google Shape;76;p62"/>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2"/>
          <p:cNvSpPr txBox="1">
            <a:spLocks noGrp="1"/>
          </p:cNvSpPr>
          <p:nvPr>
            <p:ph type="body" idx="1"/>
          </p:nvPr>
        </p:nvSpPr>
        <p:spPr>
          <a:xfrm>
            <a:off x="838200" y="1825625"/>
            <a:ext cx="5181600" cy="39655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62"/>
          <p:cNvSpPr txBox="1">
            <a:spLocks noGrp="1"/>
          </p:cNvSpPr>
          <p:nvPr>
            <p:ph type="body" idx="2"/>
          </p:nvPr>
        </p:nvSpPr>
        <p:spPr>
          <a:xfrm>
            <a:off x="6172200" y="1825625"/>
            <a:ext cx="5181600" cy="39655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6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p63"/>
          <p:cNvSpPr txBox="1">
            <a:spLocks noGrp="1"/>
          </p:cNvSpPr>
          <p:nvPr>
            <p:ph type="body" idx="2"/>
          </p:nvPr>
        </p:nvSpPr>
        <p:spPr>
          <a:xfrm>
            <a:off x="839788" y="2505075"/>
            <a:ext cx="5157787" cy="32978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6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63"/>
          <p:cNvSpPr txBox="1">
            <a:spLocks noGrp="1"/>
          </p:cNvSpPr>
          <p:nvPr>
            <p:ph type="body" idx="4"/>
          </p:nvPr>
        </p:nvSpPr>
        <p:spPr>
          <a:xfrm>
            <a:off x="6172200" y="2505075"/>
            <a:ext cx="5183188" cy="32978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6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9" name="Google Shape;89;p6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0"/>
        <p:cNvGrpSpPr/>
        <p:nvPr/>
      </p:nvGrpSpPr>
      <p:grpSpPr>
        <a:xfrm>
          <a:off x="0" y="0"/>
          <a:ext cx="0" cy="0"/>
          <a:chOff x="0" y="0"/>
          <a:chExt cx="0" cy="0"/>
        </a:xfrm>
      </p:grpSpPr>
      <p:sp>
        <p:nvSpPr>
          <p:cNvPr id="91" name="Google Shape;91;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66"/>
          <p:cNvSpPr>
            <a:spLocks noGrp="1"/>
          </p:cNvSpPr>
          <p:nvPr>
            <p:ph type="pic" idx="2"/>
          </p:nvPr>
        </p:nvSpPr>
        <p:spPr>
          <a:xfrm>
            <a:off x="5183188" y="457201"/>
            <a:ext cx="6172200" cy="5403850"/>
          </a:xfrm>
          <a:prstGeom prst="rect">
            <a:avLst/>
          </a:prstGeom>
          <a:noFill/>
          <a:ln>
            <a:noFill/>
          </a:ln>
        </p:spPr>
      </p:sp>
      <p:sp>
        <p:nvSpPr>
          <p:cNvPr id="93" name="Google Shape;93;p6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Picture with Caption" type="picTx">
  <p:cSld name="PICTURE_WITH_CAPTION_TEXT">
    <p:spTree>
      <p:nvGrpSpPr>
        <p:cNvPr id="1" name="Shape 16"/>
        <p:cNvGrpSpPr/>
        <p:nvPr/>
      </p:nvGrpSpPr>
      <p:grpSpPr>
        <a:xfrm>
          <a:off x="0" y="0"/>
          <a:ext cx="0" cy="0"/>
          <a:chOff x="0" y="0"/>
          <a:chExt cx="0" cy="0"/>
        </a:xfrm>
      </p:grpSpPr>
      <p:sp>
        <p:nvSpPr>
          <p:cNvPr id="17" name="Google Shape;17;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5"/>
          <p:cNvSpPr>
            <a:spLocks noGrp="1"/>
          </p:cNvSpPr>
          <p:nvPr>
            <p:ph type="pic" idx="2"/>
          </p:nvPr>
        </p:nvSpPr>
        <p:spPr>
          <a:xfrm>
            <a:off x="5183188" y="0"/>
            <a:ext cx="7008812" cy="6858000"/>
          </a:xfrm>
          <a:prstGeom prst="rect">
            <a:avLst/>
          </a:prstGeom>
          <a:noFill/>
          <a:ln>
            <a:noFill/>
          </a:ln>
        </p:spPr>
      </p:sp>
      <p:sp>
        <p:nvSpPr>
          <p:cNvPr id="19" name="Google Shape;19;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4"/>
        <p:cNvGrpSpPr/>
        <p:nvPr/>
      </p:nvGrpSpPr>
      <p:grpSpPr>
        <a:xfrm>
          <a:off x="0" y="0"/>
          <a:ext cx="0" cy="0"/>
          <a:chOff x="0" y="0"/>
          <a:chExt cx="0" cy="0"/>
        </a:xfrm>
      </p:grpSpPr>
      <p:sp>
        <p:nvSpPr>
          <p:cNvPr id="95" name="Google Shape;95;p6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6" name="Google Shape;96;p6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7" name="Google Shape;97;p6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8" name="Google Shape;98;p67"/>
          <p:cNvSpPr>
            <a:spLocks noGrp="1"/>
          </p:cNvSpPr>
          <p:nvPr>
            <p:ph type="pic" idx="2"/>
          </p:nvPr>
        </p:nvSpPr>
        <p:spPr>
          <a:xfrm>
            <a:off x="0" y="0"/>
            <a:ext cx="12192000" cy="6858000"/>
          </a:xfrm>
          <a:prstGeom prst="rect">
            <a:avLst/>
          </a:prstGeom>
          <a:noFill/>
          <a:ln>
            <a:noFill/>
          </a:ln>
        </p:spPr>
      </p:sp>
      <p:sp>
        <p:nvSpPr>
          <p:cNvPr id="99" name="Google Shape;99;p67"/>
          <p:cNvSpPr txBox="1">
            <a:spLocks noGrp="1"/>
          </p:cNvSpPr>
          <p:nvPr>
            <p:ph type="body" idx="1"/>
          </p:nvPr>
        </p:nvSpPr>
        <p:spPr>
          <a:xfrm>
            <a:off x="3459650" y="2858447"/>
            <a:ext cx="5260976" cy="44746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08"/>
        <p:cNvGrpSpPr/>
        <p:nvPr/>
      </p:nvGrpSpPr>
      <p:grpSpPr>
        <a:xfrm>
          <a:off x="0" y="0"/>
          <a:ext cx="0" cy="0"/>
          <a:chOff x="0" y="0"/>
          <a:chExt cx="0" cy="0"/>
        </a:xfrm>
      </p:grpSpPr>
      <p:sp>
        <p:nvSpPr>
          <p:cNvPr id="109" name="Google Shape;109;p5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5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chemeClr val="dk1"/>
                </a:solidFill>
                <a:latin typeface="Arial"/>
                <a:ea typeface="Arial"/>
                <a:cs typeface="Arial"/>
                <a:sym typeface="Arial"/>
              </a:defRPr>
            </a:lvl1pPr>
            <a:lvl2pPr marL="0" marR="0" lvl="1" indent="0" algn="r">
              <a:spcBef>
                <a:spcPts val="0"/>
              </a:spcBef>
              <a:buNone/>
              <a:defRPr sz="1400">
                <a:solidFill>
                  <a:schemeClr val="dk1"/>
                </a:solidFill>
                <a:latin typeface="Arial"/>
                <a:ea typeface="Arial"/>
                <a:cs typeface="Arial"/>
                <a:sym typeface="Arial"/>
              </a:defRPr>
            </a:lvl2pPr>
            <a:lvl3pPr marL="0" marR="0" lvl="2" indent="0" algn="r">
              <a:spcBef>
                <a:spcPts val="0"/>
              </a:spcBef>
              <a:buNone/>
              <a:defRPr sz="1400">
                <a:solidFill>
                  <a:schemeClr val="dk1"/>
                </a:solidFill>
                <a:latin typeface="Arial"/>
                <a:ea typeface="Arial"/>
                <a:cs typeface="Arial"/>
                <a:sym typeface="Arial"/>
              </a:defRPr>
            </a:lvl3pPr>
            <a:lvl4pPr marL="0" marR="0" lvl="3" indent="0" algn="r">
              <a:spcBef>
                <a:spcPts val="0"/>
              </a:spcBef>
              <a:buNone/>
              <a:defRPr sz="1400">
                <a:solidFill>
                  <a:schemeClr val="dk1"/>
                </a:solidFill>
                <a:latin typeface="Arial"/>
                <a:ea typeface="Arial"/>
                <a:cs typeface="Arial"/>
                <a:sym typeface="Arial"/>
              </a:defRPr>
            </a:lvl4pPr>
            <a:lvl5pPr marL="0" marR="0" lvl="4" indent="0" algn="r">
              <a:spcBef>
                <a:spcPts val="0"/>
              </a:spcBef>
              <a:buNone/>
              <a:defRPr sz="1400">
                <a:solidFill>
                  <a:schemeClr val="dk1"/>
                </a:solidFill>
                <a:latin typeface="Arial"/>
                <a:ea typeface="Arial"/>
                <a:cs typeface="Arial"/>
                <a:sym typeface="Arial"/>
              </a:defRPr>
            </a:lvl5pPr>
            <a:lvl6pPr marL="0" marR="0" lvl="5" indent="0" algn="r">
              <a:spcBef>
                <a:spcPts val="0"/>
              </a:spcBef>
              <a:buNone/>
              <a:defRPr sz="1400">
                <a:solidFill>
                  <a:schemeClr val="dk1"/>
                </a:solidFill>
                <a:latin typeface="Arial"/>
                <a:ea typeface="Arial"/>
                <a:cs typeface="Arial"/>
                <a:sym typeface="Arial"/>
              </a:defRPr>
            </a:lvl6pPr>
            <a:lvl7pPr marL="0" marR="0" lvl="6" indent="0" algn="r">
              <a:spcBef>
                <a:spcPts val="0"/>
              </a:spcBef>
              <a:buNone/>
              <a:defRPr sz="1400">
                <a:solidFill>
                  <a:schemeClr val="dk1"/>
                </a:solidFill>
                <a:latin typeface="Arial"/>
                <a:ea typeface="Arial"/>
                <a:cs typeface="Arial"/>
                <a:sym typeface="Arial"/>
              </a:defRPr>
            </a:lvl7pPr>
            <a:lvl8pPr marL="0" marR="0" lvl="7" indent="0" algn="r">
              <a:spcBef>
                <a:spcPts val="0"/>
              </a:spcBef>
              <a:buNone/>
              <a:defRPr sz="1400">
                <a:solidFill>
                  <a:schemeClr val="dk1"/>
                </a:solidFill>
                <a:latin typeface="Arial"/>
                <a:ea typeface="Arial"/>
                <a:cs typeface="Arial"/>
                <a:sym typeface="Arial"/>
              </a:defRPr>
            </a:lvl8pPr>
            <a:lvl9pPr marL="0" marR="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6"/>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6"/>
          <p:cNvSpPr txBox="1">
            <a:spLocks noGrp="1"/>
          </p:cNvSpPr>
          <p:nvPr>
            <p:ph type="body" idx="1"/>
          </p:nvPr>
        </p:nvSpPr>
        <p:spPr>
          <a:xfrm>
            <a:off x="838200" y="1825625"/>
            <a:ext cx="10515600" cy="40007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52"/>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2"/>
          <p:cNvSpPr txBox="1">
            <a:spLocks noGrp="1"/>
          </p:cNvSpPr>
          <p:nvPr>
            <p:ph type="body" idx="1"/>
          </p:nvPr>
        </p:nvSpPr>
        <p:spPr>
          <a:xfrm>
            <a:off x="838200" y="1825625"/>
            <a:ext cx="5181600" cy="39655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2"/>
          <p:cNvSpPr txBox="1">
            <a:spLocks noGrp="1"/>
          </p:cNvSpPr>
          <p:nvPr>
            <p:ph type="body" idx="2"/>
          </p:nvPr>
        </p:nvSpPr>
        <p:spPr>
          <a:xfrm>
            <a:off x="6172200" y="1825625"/>
            <a:ext cx="5181600" cy="39655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5"/>
          <p:cNvSpPr txBox="1">
            <a:spLocks noGrp="1"/>
          </p:cNvSpPr>
          <p:nvPr>
            <p:ph type="title"/>
          </p:nvPr>
        </p:nvSpPr>
        <p:spPr>
          <a:xfrm>
            <a:off x="831850" y="1346325"/>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5"/>
          <p:cNvSpPr txBox="1">
            <a:spLocks noGrp="1"/>
          </p:cNvSpPr>
          <p:nvPr>
            <p:ph type="body" idx="1"/>
          </p:nvPr>
        </p:nvSpPr>
        <p:spPr>
          <a:xfrm>
            <a:off x="831850" y="4226051"/>
            <a:ext cx="10515600" cy="9907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949495"/>
              </a:buClr>
              <a:buSzPts val="2000"/>
              <a:buNone/>
              <a:defRPr sz="2000">
                <a:solidFill>
                  <a:srgbClr val="949495"/>
                </a:solidFill>
              </a:defRPr>
            </a:lvl2pPr>
            <a:lvl3pPr marL="1371600" lvl="2" indent="-228600" algn="l">
              <a:lnSpc>
                <a:spcPct val="90000"/>
              </a:lnSpc>
              <a:spcBef>
                <a:spcPts val="500"/>
              </a:spcBef>
              <a:spcAft>
                <a:spcPts val="0"/>
              </a:spcAft>
              <a:buClr>
                <a:srgbClr val="949495"/>
              </a:buClr>
              <a:buSzPts val="1800"/>
              <a:buNone/>
              <a:defRPr sz="1800">
                <a:solidFill>
                  <a:srgbClr val="949495"/>
                </a:solidFill>
              </a:defRPr>
            </a:lvl3pPr>
            <a:lvl4pPr marL="1828800" lvl="3" indent="-228600" algn="l">
              <a:lnSpc>
                <a:spcPct val="90000"/>
              </a:lnSpc>
              <a:spcBef>
                <a:spcPts val="500"/>
              </a:spcBef>
              <a:spcAft>
                <a:spcPts val="0"/>
              </a:spcAft>
              <a:buClr>
                <a:srgbClr val="949495"/>
              </a:buClr>
              <a:buSzPts val="1600"/>
              <a:buNone/>
              <a:defRPr sz="1600">
                <a:solidFill>
                  <a:srgbClr val="949495"/>
                </a:solidFill>
              </a:defRPr>
            </a:lvl4pPr>
            <a:lvl5pPr marL="2286000" lvl="4" indent="-228600" algn="l">
              <a:lnSpc>
                <a:spcPct val="90000"/>
              </a:lnSpc>
              <a:spcBef>
                <a:spcPts val="500"/>
              </a:spcBef>
              <a:spcAft>
                <a:spcPts val="0"/>
              </a:spcAft>
              <a:buClr>
                <a:srgbClr val="949495"/>
              </a:buClr>
              <a:buSzPts val="1600"/>
              <a:buNone/>
              <a:defRPr sz="1600">
                <a:solidFill>
                  <a:srgbClr val="949495"/>
                </a:solidFill>
              </a:defRPr>
            </a:lvl5pPr>
            <a:lvl6pPr marL="2743200" lvl="5" indent="-228600" algn="l">
              <a:lnSpc>
                <a:spcPct val="90000"/>
              </a:lnSpc>
              <a:spcBef>
                <a:spcPts val="500"/>
              </a:spcBef>
              <a:spcAft>
                <a:spcPts val="0"/>
              </a:spcAft>
              <a:buClr>
                <a:srgbClr val="949495"/>
              </a:buClr>
              <a:buSzPts val="1600"/>
              <a:buNone/>
              <a:defRPr sz="1600">
                <a:solidFill>
                  <a:srgbClr val="949495"/>
                </a:solidFill>
              </a:defRPr>
            </a:lvl6pPr>
            <a:lvl7pPr marL="3200400" lvl="6" indent="-228600" algn="l">
              <a:lnSpc>
                <a:spcPct val="90000"/>
              </a:lnSpc>
              <a:spcBef>
                <a:spcPts val="500"/>
              </a:spcBef>
              <a:spcAft>
                <a:spcPts val="0"/>
              </a:spcAft>
              <a:buClr>
                <a:srgbClr val="949495"/>
              </a:buClr>
              <a:buSzPts val="1600"/>
              <a:buNone/>
              <a:defRPr sz="1600">
                <a:solidFill>
                  <a:srgbClr val="949495"/>
                </a:solidFill>
              </a:defRPr>
            </a:lvl7pPr>
            <a:lvl8pPr marL="3657600" lvl="7" indent="-228600" algn="l">
              <a:lnSpc>
                <a:spcPct val="90000"/>
              </a:lnSpc>
              <a:spcBef>
                <a:spcPts val="500"/>
              </a:spcBef>
              <a:spcAft>
                <a:spcPts val="0"/>
              </a:spcAft>
              <a:buClr>
                <a:srgbClr val="949495"/>
              </a:buClr>
              <a:buSzPts val="1600"/>
              <a:buNone/>
              <a:defRPr sz="1600">
                <a:solidFill>
                  <a:srgbClr val="949495"/>
                </a:solidFill>
              </a:defRPr>
            </a:lvl8pPr>
            <a:lvl9pPr marL="4114800" lvl="8" indent="-228600" algn="l">
              <a:lnSpc>
                <a:spcPct val="90000"/>
              </a:lnSpc>
              <a:spcBef>
                <a:spcPts val="500"/>
              </a:spcBef>
              <a:spcAft>
                <a:spcPts val="0"/>
              </a:spcAft>
              <a:buClr>
                <a:srgbClr val="949495"/>
              </a:buClr>
              <a:buSzPts val="1600"/>
              <a:buNone/>
              <a:defRPr sz="1600">
                <a:solidFill>
                  <a:srgbClr val="949495"/>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56"/>
          <p:cNvSpPr txBox="1">
            <a:spLocks noGrp="1"/>
          </p:cNvSpPr>
          <p:nvPr>
            <p:ph type="body" idx="2"/>
          </p:nvPr>
        </p:nvSpPr>
        <p:spPr>
          <a:xfrm>
            <a:off x="839788" y="2505075"/>
            <a:ext cx="5157787" cy="32978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56"/>
          <p:cNvSpPr txBox="1">
            <a:spLocks noGrp="1"/>
          </p:cNvSpPr>
          <p:nvPr>
            <p:ph type="body" idx="4"/>
          </p:nvPr>
        </p:nvSpPr>
        <p:spPr>
          <a:xfrm>
            <a:off x="6172200" y="2505075"/>
            <a:ext cx="5183188" cy="32978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1"/>
        <p:cNvGrpSpPr/>
        <p:nvPr/>
      </p:nvGrpSpPr>
      <p:grpSpPr>
        <a:xfrm>
          <a:off x="0" y="0"/>
          <a:ext cx="0" cy="0"/>
          <a:chOff x="0" y="0"/>
          <a:chExt cx="0" cy="0"/>
        </a:xfrm>
      </p:grpSpPr>
      <p:sp>
        <p:nvSpPr>
          <p:cNvPr id="42" name="Google Shape;42;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9"/>
          <p:cNvSpPr>
            <a:spLocks noGrp="1"/>
          </p:cNvSpPr>
          <p:nvPr>
            <p:ph type="pic" idx="2"/>
          </p:nvPr>
        </p:nvSpPr>
        <p:spPr>
          <a:xfrm>
            <a:off x="5183188" y="457201"/>
            <a:ext cx="6172200" cy="5403850"/>
          </a:xfrm>
          <a:prstGeom prst="rect">
            <a:avLst/>
          </a:prstGeom>
          <a:noFill/>
          <a:ln>
            <a:noFill/>
          </a:ln>
        </p:spPr>
      </p:sp>
      <p:sp>
        <p:nvSpPr>
          <p:cNvPr id="44" name="Google Shape;44;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838200" y="1825625"/>
            <a:ext cx="10515600" cy="400074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43" descr="A close up of a sign&#10;&#10;Description automatically generated"/>
          <p:cNvPicPr preferRelativeResize="0"/>
          <p:nvPr/>
        </p:nvPicPr>
        <p:blipFill rotWithShape="1">
          <a:blip r:embed="rId11">
            <a:alphaModFix/>
          </a:blip>
          <a:srcRect/>
          <a:stretch/>
        </p:blipFill>
        <p:spPr>
          <a:xfrm>
            <a:off x="7010407" y="5961306"/>
            <a:ext cx="4343393" cy="5665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22268"/>
        </a:solidFill>
        <a:effectLst/>
      </p:bgPr>
    </p:bg>
    <p:spTree>
      <p:nvGrpSpPr>
        <p:cNvPr id="1" name="Shape 45"/>
        <p:cNvGrpSpPr/>
        <p:nvPr/>
      </p:nvGrpSpPr>
      <p:grpSpPr>
        <a:xfrm>
          <a:off x="0" y="0"/>
          <a:ext cx="0" cy="0"/>
          <a:chOff x="0" y="0"/>
          <a:chExt cx="0" cy="0"/>
        </a:xfrm>
      </p:grpSpPr>
      <p:sp>
        <p:nvSpPr>
          <p:cNvPr id="46" name="Google Shape;46;p47"/>
          <p:cNvSpPr txBox="1">
            <a:spLocks noGrp="1"/>
          </p:cNvSpPr>
          <p:nvPr>
            <p:ph type="title"/>
          </p:nvPr>
        </p:nvSpPr>
        <p:spPr>
          <a:xfrm>
            <a:off x="609600" y="274638"/>
            <a:ext cx="68072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800" b="1" i="0" u="none" strike="noStrike" cap="none">
                <a:solidFill>
                  <a:srgbClr val="CCEABC"/>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3800" b="1" i="0" u="none" strike="noStrike" cap="none">
                <a:solidFill>
                  <a:srgbClr val="CCEABC"/>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3800" b="1" i="0" u="none" strike="noStrike" cap="none">
                <a:solidFill>
                  <a:srgbClr val="CCEABC"/>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3800" b="1" i="0" u="none" strike="noStrike" cap="none">
                <a:solidFill>
                  <a:srgbClr val="CCEABC"/>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3800" b="1" i="0" u="none" strike="noStrike" cap="none">
                <a:solidFill>
                  <a:srgbClr val="CCEABC"/>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3800" b="0" i="0" u="none" strike="noStrike" cap="none">
                <a:solidFill>
                  <a:srgbClr val="CCEABC"/>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3800" b="0" i="0" u="none" strike="noStrike" cap="none">
                <a:solidFill>
                  <a:srgbClr val="CCEABC"/>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3800" b="0" i="0" u="none" strike="noStrike" cap="none">
                <a:solidFill>
                  <a:srgbClr val="CCEABC"/>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3800" b="0" i="0" u="none" strike="noStrike" cap="none">
                <a:solidFill>
                  <a:srgbClr val="CCEABC"/>
                </a:solidFill>
                <a:latin typeface="Libre Franklin Medium"/>
                <a:ea typeface="Libre Franklin Medium"/>
                <a:cs typeface="Libre Franklin Medium"/>
                <a:sym typeface="Libre Franklin Medium"/>
              </a:defRPr>
            </a:lvl9pPr>
          </a:lstStyle>
          <a:p>
            <a:endParaRPr/>
          </a:p>
        </p:txBody>
      </p:sp>
      <p:sp>
        <p:nvSpPr>
          <p:cNvPr id="47" name="Google Shape;47;p4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48" name="Google Shape;48;p4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Google Shape;49;p4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4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47"/>
          <p:cNvPicPr preferRelativeResize="0"/>
          <p:nvPr/>
        </p:nvPicPr>
        <p:blipFill rotWithShape="1">
          <a:blip r:embed="rId3">
            <a:alphaModFix/>
          </a:blip>
          <a:srcRect/>
          <a:stretch/>
        </p:blipFill>
        <p:spPr>
          <a:xfrm>
            <a:off x="10795000" y="6353176"/>
            <a:ext cx="1295400" cy="428625"/>
          </a:xfrm>
          <a:prstGeom prst="rect">
            <a:avLst/>
          </a:prstGeom>
          <a:noFill/>
          <a:ln>
            <a:noFill/>
          </a:ln>
        </p:spPr>
      </p:pic>
      <p:cxnSp>
        <p:nvCxnSpPr>
          <p:cNvPr id="52" name="Google Shape;52;p47"/>
          <p:cNvCxnSpPr/>
          <p:nvPr/>
        </p:nvCxnSpPr>
        <p:spPr>
          <a:xfrm>
            <a:off x="190501" y="1700213"/>
            <a:ext cx="11857567" cy="0"/>
          </a:xfrm>
          <a:prstGeom prst="straightConnector1">
            <a:avLst/>
          </a:prstGeom>
          <a:noFill/>
          <a:ln w="82550" cap="rnd" cmpd="sng">
            <a:solidFill>
              <a:srgbClr val="017101"/>
            </a:solidFill>
            <a:prstDash val="dot"/>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49"/>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49"/>
          <p:cNvSpPr txBox="1">
            <a:spLocks noGrp="1"/>
          </p:cNvSpPr>
          <p:nvPr>
            <p:ph type="body" idx="1"/>
          </p:nvPr>
        </p:nvSpPr>
        <p:spPr>
          <a:xfrm>
            <a:off x="838200" y="1825625"/>
            <a:ext cx="10515600" cy="400074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222268"/>
        </a:solidFill>
        <a:effectLst/>
      </p:bgPr>
    </p:bg>
    <p:spTree>
      <p:nvGrpSpPr>
        <p:cNvPr id="1" name="Shape 100"/>
        <p:cNvGrpSpPr/>
        <p:nvPr/>
      </p:nvGrpSpPr>
      <p:grpSpPr>
        <a:xfrm>
          <a:off x="0" y="0"/>
          <a:ext cx="0" cy="0"/>
          <a:chOff x="0" y="0"/>
          <a:chExt cx="0" cy="0"/>
        </a:xfrm>
      </p:grpSpPr>
      <p:sp>
        <p:nvSpPr>
          <p:cNvPr id="101" name="Google Shape;101;p53"/>
          <p:cNvSpPr txBox="1">
            <a:spLocks noGrp="1"/>
          </p:cNvSpPr>
          <p:nvPr>
            <p:ph type="title"/>
          </p:nvPr>
        </p:nvSpPr>
        <p:spPr>
          <a:xfrm>
            <a:off x="609600" y="274638"/>
            <a:ext cx="68072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800" b="1" i="0" u="none" strike="noStrike" cap="none">
                <a:solidFill>
                  <a:srgbClr val="CCEABC"/>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3800" b="1" i="0" u="none" strike="noStrike" cap="none">
                <a:solidFill>
                  <a:srgbClr val="CCEABC"/>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3800" b="1" i="0" u="none" strike="noStrike" cap="none">
                <a:solidFill>
                  <a:srgbClr val="CCEABC"/>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3800" b="1" i="0" u="none" strike="noStrike" cap="none">
                <a:solidFill>
                  <a:srgbClr val="CCEABC"/>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3800" b="1" i="0" u="none" strike="noStrike" cap="none">
                <a:solidFill>
                  <a:srgbClr val="CCEABC"/>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3800" b="0" i="0" u="none" strike="noStrike" cap="none">
                <a:solidFill>
                  <a:srgbClr val="CCEABC"/>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3800" b="0" i="0" u="none" strike="noStrike" cap="none">
                <a:solidFill>
                  <a:srgbClr val="CCEABC"/>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3800" b="0" i="0" u="none" strike="noStrike" cap="none">
                <a:solidFill>
                  <a:srgbClr val="CCEABC"/>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3800" b="0" i="0" u="none" strike="noStrike" cap="none">
                <a:solidFill>
                  <a:srgbClr val="CCEABC"/>
                </a:solidFill>
                <a:latin typeface="Libre Franklin Medium"/>
                <a:ea typeface="Libre Franklin Medium"/>
                <a:cs typeface="Libre Franklin Medium"/>
                <a:sym typeface="Libre Franklin Medium"/>
              </a:defRPr>
            </a:lvl9pPr>
          </a:lstStyle>
          <a:p>
            <a:endParaRPr/>
          </a:p>
        </p:txBody>
      </p:sp>
      <p:sp>
        <p:nvSpPr>
          <p:cNvPr id="102" name="Google Shape;102;p5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03" name="Google Shape;103;p5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Google Shape;104;p5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Google Shape;105;p5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a:ea typeface="Arial"/>
                <a:cs typeface="Arial"/>
                <a:sym typeface="Arial"/>
              </a:defRPr>
            </a:lvl1pPr>
            <a:lvl2pPr marL="0" marR="0" lvl="1" indent="0" algn="r" rtl="0">
              <a:spcBef>
                <a:spcPts val="0"/>
              </a:spcBef>
              <a:buNone/>
              <a:defRPr sz="1400">
                <a:solidFill>
                  <a:schemeClr val="dk1"/>
                </a:solidFill>
                <a:latin typeface="Arial"/>
                <a:ea typeface="Arial"/>
                <a:cs typeface="Arial"/>
                <a:sym typeface="Arial"/>
              </a:defRPr>
            </a:lvl2pPr>
            <a:lvl3pPr marL="0" marR="0" lvl="2" indent="0" algn="r" rtl="0">
              <a:spcBef>
                <a:spcPts val="0"/>
              </a:spcBef>
              <a:buNone/>
              <a:defRPr sz="1400">
                <a:solidFill>
                  <a:schemeClr val="dk1"/>
                </a:solidFill>
                <a:latin typeface="Arial"/>
                <a:ea typeface="Arial"/>
                <a:cs typeface="Arial"/>
                <a:sym typeface="Arial"/>
              </a:defRPr>
            </a:lvl3pPr>
            <a:lvl4pPr marL="0" marR="0" lvl="3" indent="0" algn="r" rtl="0">
              <a:spcBef>
                <a:spcPts val="0"/>
              </a:spcBef>
              <a:buNone/>
              <a:defRPr sz="1400">
                <a:solidFill>
                  <a:schemeClr val="dk1"/>
                </a:solidFill>
                <a:latin typeface="Arial"/>
                <a:ea typeface="Arial"/>
                <a:cs typeface="Arial"/>
                <a:sym typeface="Arial"/>
              </a:defRPr>
            </a:lvl4pPr>
            <a:lvl5pPr marL="0" marR="0" lvl="4" indent="0" algn="r" rtl="0">
              <a:spcBef>
                <a:spcPts val="0"/>
              </a:spcBef>
              <a:buNone/>
              <a:defRPr sz="1400">
                <a:solidFill>
                  <a:schemeClr val="dk1"/>
                </a:solidFill>
                <a:latin typeface="Arial"/>
                <a:ea typeface="Arial"/>
                <a:cs typeface="Arial"/>
                <a:sym typeface="Arial"/>
              </a:defRPr>
            </a:lvl5pPr>
            <a:lvl6pPr marL="0" marR="0" lvl="5" indent="0" algn="r" rtl="0">
              <a:spcBef>
                <a:spcPts val="0"/>
              </a:spcBef>
              <a:buNone/>
              <a:defRPr sz="1400">
                <a:solidFill>
                  <a:schemeClr val="dk1"/>
                </a:solidFill>
                <a:latin typeface="Arial"/>
                <a:ea typeface="Arial"/>
                <a:cs typeface="Arial"/>
                <a:sym typeface="Arial"/>
              </a:defRPr>
            </a:lvl6pPr>
            <a:lvl7pPr marL="0" marR="0" lvl="6" indent="0" algn="r" rtl="0">
              <a:spcBef>
                <a:spcPts val="0"/>
              </a:spcBef>
              <a:buNone/>
              <a:defRPr sz="1400">
                <a:solidFill>
                  <a:schemeClr val="dk1"/>
                </a:solidFill>
                <a:latin typeface="Arial"/>
                <a:ea typeface="Arial"/>
                <a:cs typeface="Arial"/>
                <a:sym typeface="Arial"/>
              </a:defRPr>
            </a:lvl7pPr>
            <a:lvl8pPr marL="0" marR="0" lvl="7" indent="0" algn="r" rtl="0">
              <a:spcBef>
                <a:spcPts val="0"/>
              </a:spcBef>
              <a:buNone/>
              <a:defRPr sz="1400">
                <a:solidFill>
                  <a:schemeClr val="dk1"/>
                </a:solidFill>
                <a:latin typeface="Arial"/>
                <a:ea typeface="Arial"/>
                <a:cs typeface="Arial"/>
                <a:sym typeface="Arial"/>
              </a:defRPr>
            </a:lvl8pPr>
            <a:lvl9pPr marL="0" marR="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53"/>
          <p:cNvPicPr preferRelativeResize="0"/>
          <p:nvPr/>
        </p:nvPicPr>
        <p:blipFill rotWithShape="1">
          <a:blip r:embed="rId3">
            <a:alphaModFix/>
          </a:blip>
          <a:srcRect/>
          <a:stretch/>
        </p:blipFill>
        <p:spPr>
          <a:xfrm>
            <a:off x="10795000" y="6353176"/>
            <a:ext cx="1295400" cy="428625"/>
          </a:xfrm>
          <a:prstGeom prst="rect">
            <a:avLst/>
          </a:prstGeom>
          <a:noFill/>
          <a:ln>
            <a:noFill/>
          </a:ln>
        </p:spPr>
      </p:pic>
      <p:cxnSp>
        <p:nvCxnSpPr>
          <p:cNvPr id="107" name="Google Shape;107;p53"/>
          <p:cNvCxnSpPr/>
          <p:nvPr/>
        </p:nvCxnSpPr>
        <p:spPr>
          <a:xfrm>
            <a:off x="190501" y="1700213"/>
            <a:ext cx="11857567" cy="0"/>
          </a:xfrm>
          <a:prstGeom prst="straightConnector1">
            <a:avLst/>
          </a:prstGeom>
          <a:noFill/>
          <a:ln w="82550" cap="rnd" cmpd="sng">
            <a:solidFill>
              <a:srgbClr val="017101"/>
            </a:solidFill>
            <a:prstDash val="dot"/>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15000"/>
              </a:lnSpc>
              <a:spcBef>
                <a:spcPts val="0"/>
              </a:spcBef>
              <a:spcAft>
                <a:spcPts val="0"/>
              </a:spcAft>
              <a:buClr>
                <a:schemeClr val="dk1"/>
              </a:buClr>
              <a:buSzPct val="100000"/>
              <a:buFont typeface="Arial"/>
              <a:buNone/>
            </a:pPr>
            <a:r>
              <a:rPr lang="en-US" sz="4000"/>
              <a:t>Disasters and their Impacts on </a:t>
            </a:r>
            <a:br>
              <a:rPr lang="en-US" sz="4000"/>
            </a:br>
            <a:r>
              <a:rPr lang="en-US" sz="4000"/>
              <a:t>Public Health</a:t>
            </a:r>
            <a:br>
              <a:rPr lang="en-US"/>
            </a:br>
            <a:endParaRPr b="1"/>
          </a:p>
        </p:txBody>
      </p:sp>
      <p:sp>
        <p:nvSpPr>
          <p:cNvPr id="118" name="Google Shape;118;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3505D"/>
              </a:buClr>
              <a:buSzPts val="2400"/>
              <a:buNone/>
            </a:pPr>
            <a:r>
              <a:rPr lang="en-US">
                <a:solidFill>
                  <a:srgbClr val="03505D"/>
                </a:solidFill>
              </a:rPr>
              <a:t>MODULE I</a:t>
            </a:r>
            <a:endParaRPr/>
          </a:p>
        </p:txBody>
      </p:sp>
      <p:pic>
        <p:nvPicPr>
          <p:cNvPr id="119" name="Google Shape;119;p1" descr="A blue sign with white text&#10;&#10;Description automatically generated with medium confidence"/>
          <p:cNvPicPr preferRelativeResize="0"/>
          <p:nvPr/>
        </p:nvPicPr>
        <p:blipFill rotWithShape="1">
          <a:blip r:embed="rId3">
            <a:alphaModFix/>
          </a:blip>
          <a:srcRect/>
          <a:stretch/>
        </p:blipFill>
        <p:spPr>
          <a:xfrm>
            <a:off x="374766" y="5969114"/>
            <a:ext cx="1520852" cy="643864"/>
          </a:xfrm>
          <a:prstGeom prst="rect">
            <a:avLst/>
          </a:prstGeom>
          <a:noFill/>
          <a:ln>
            <a:noFill/>
          </a:ln>
        </p:spPr>
      </p:pic>
      <p:pic>
        <p:nvPicPr>
          <p:cNvPr id="120" name="Google Shape;120;p1" descr="Graphical user interface, text, application, chat or text message&#10;&#10;Description automatically generated"/>
          <p:cNvPicPr preferRelativeResize="0"/>
          <p:nvPr/>
        </p:nvPicPr>
        <p:blipFill rotWithShape="1">
          <a:blip r:embed="rId4">
            <a:alphaModFix/>
          </a:blip>
          <a:srcRect/>
          <a:stretch/>
        </p:blipFill>
        <p:spPr>
          <a:xfrm>
            <a:off x="2094564" y="5828934"/>
            <a:ext cx="873490" cy="9242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p1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8" name="Google Shape;218;p10"/>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060"/>
              </a:buClr>
              <a:buSzPts val="3400"/>
              <a:buFont typeface="Arial"/>
              <a:buNone/>
            </a:pPr>
            <a:r>
              <a:rPr lang="en-US" sz="3400">
                <a:solidFill>
                  <a:srgbClr val="002060"/>
                </a:solidFill>
              </a:rPr>
              <a:t>PHASES OF DISASTER MANAGEMENT</a:t>
            </a:r>
            <a:br>
              <a:rPr lang="en-US" sz="3400"/>
            </a:br>
            <a:endParaRPr sz="3400"/>
          </a:p>
        </p:txBody>
      </p:sp>
      <p:sp>
        <p:nvSpPr>
          <p:cNvPr id="219" name="Google Shape;219;p10"/>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0" name="Google Shape;220;p10"/>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533400" lvl="0" indent="-228600" algn="l" rtl="0">
              <a:lnSpc>
                <a:spcPct val="90000"/>
              </a:lnSpc>
              <a:spcBef>
                <a:spcPts val="0"/>
              </a:spcBef>
              <a:spcAft>
                <a:spcPts val="0"/>
              </a:spcAft>
              <a:buClr>
                <a:schemeClr val="dk1"/>
              </a:buClr>
              <a:buSzPts val="2200"/>
              <a:buFont typeface="Arial"/>
              <a:buChar char="•"/>
            </a:pPr>
            <a:r>
              <a:rPr lang="en-US" sz="2200"/>
              <a:t>Preparedness</a:t>
            </a:r>
            <a:endParaRPr/>
          </a:p>
          <a:p>
            <a:pPr marL="533400" lvl="0" indent="-228600" algn="l" rtl="0">
              <a:lnSpc>
                <a:spcPct val="90000"/>
              </a:lnSpc>
              <a:spcBef>
                <a:spcPts val="1000"/>
              </a:spcBef>
              <a:spcAft>
                <a:spcPts val="0"/>
              </a:spcAft>
              <a:buClr>
                <a:schemeClr val="dk1"/>
              </a:buClr>
              <a:buSzPts val="2200"/>
              <a:buFont typeface="Arial"/>
              <a:buChar char="•"/>
            </a:pPr>
            <a:r>
              <a:rPr lang="en-US" sz="2200"/>
              <a:t>Emergency response</a:t>
            </a:r>
            <a:endParaRPr/>
          </a:p>
          <a:p>
            <a:pPr marL="533400" lvl="0" indent="-228600" algn="l" rtl="0">
              <a:lnSpc>
                <a:spcPct val="90000"/>
              </a:lnSpc>
              <a:spcBef>
                <a:spcPts val="1000"/>
              </a:spcBef>
              <a:spcAft>
                <a:spcPts val="0"/>
              </a:spcAft>
              <a:buClr>
                <a:schemeClr val="dk1"/>
              </a:buClr>
              <a:buSzPts val="2200"/>
              <a:buFont typeface="Arial"/>
              <a:buChar char="•"/>
            </a:pPr>
            <a:r>
              <a:rPr lang="en-US" sz="2200"/>
              <a:t>Recovery</a:t>
            </a:r>
            <a:endParaRPr/>
          </a:p>
          <a:p>
            <a:pPr marL="533400" lvl="0" indent="-228600" algn="l" rtl="0">
              <a:lnSpc>
                <a:spcPct val="90000"/>
              </a:lnSpc>
              <a:spcBef>
                <a:spcPts val="1000"/>
              </a:spcBef>
              <a:spcAft>
                <a:spcPts val="0"/>
              </a:spcAft>
              <a:buClr>
                <a:schemeClr val="dk1"/>
              </a:buClr>
              <a:buSzPts val="2200"/>
              <a:buFont typeface="Arial"/>
              <a:buChar char="•"/>
            </a:pPr>
            <a:r>
              <a:rPr lang="en-US" sz="2200"/>
              <a:t>Prevention/ Mitigation</a:t>
            </a:r>
            <a:endParaRPr/>
          </a:p>
          <a:p>
            <a:pPr marL="533400" lvl="0" indent="-88900" algn="l" rtl="0">
              <a:lnSpc>
                <a:spcPct val="90000"/>
              </a:lnSpc>
              <a:spcBef>
                <a:spcPts val="1000"/>
              </a:spcBef>
              <a:spcAft>
                <a:spcPts val="0"/>
              </a:spcAft>
              <a:buClr>
                <a:schemeClr val="dk1"/>
              </a:buClr>
              <a:buSzPts val="2200"/>
              <a:buFont typeface="Arial"/>
              <a:buNone/>
            </a:pPr>
            <a:endParaRPr sz="2200"/>
          </a:p>
          <a:p>
            <a:pPr marL="533400" lvl="0" indent="-88900" algn="l" rtl="0">
              <a:lnSpc>
                <a:spcPct val="90000"/>
              </a:lnSpc>
              <a:spcBef>
                <a:spcPts val="1000"/>
              </a:spcBef>
              <a:spcAft>
                <a:spcPts val="0"/>
              </a:spcAft>
              <a:buClr>
                <a:schemeClr val="dk1"/>
              </a:buClr>
              <a:buSzPts val="2200"/>
              <a:buFont typeface="Arial"/>
              <a:buNone/>
            </a:pPr>
            <a:endParaRPr sz="2200"/>
          </a:p>
          <a:p>
            <a:pPr marL="0" lvl="0" indent="139700" algn="l" rtl="0">
              <a:lnSpc>
                <a:spcPct val="90000"/>
              </a:lnSpc>
              <a:spcBef>
                <a:spcPts val="1000"/>
              </a:spcBef>
              <a:spcAft>
                <a:spcPts val="0"/>
              </a:spcAft>
              <a:buClr>
                <a:schemeClr val="dk1"/>
              </a:buClr>
              <a:buSzPts val="2200"/>
              <a:buFont typeface="Arial"/>
              <a:buNone/>
            </a:pPr>
            <a:endParaRPr sz="2200"/>
          </a:p>
        </p:txBody>
      </p:sp>
      <p:pic>
        <p:nvPicPr>
          <p:cNvPr id="221" name="Google Shape;221;p10" descr="Untitled-1 copy"/>
          <p:cNvPicPr preferRelativeResize="0">
            <a:picLocks noGrp="1"/>
          </p:cNvPicPr>
          <p:nvPr>
            <p:ph type="pic" idx="2"/>
          </p:nvPr>
        </p:nvPicPr>
        <p:blipFill rotWithShape="1">
          <a:blip r:embed="rId3">
            <a:alphaModFix/>
          </a:blip>
          <a:srcRect l="12637" r="12636" b="-2"/>
          <a:stretch/>
        </p:blipFill>
        <p:spPr>
          <a:xfrm>
            <a:off x="5311702" y="10"/>
            <a:ext cx="6878775" cy="68579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1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7" name="Google Shape;227;p11"/>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060"/>
              </a:buClr>
              <a:buSzPts val="3800"/>
              <a:buFont typeface="Arial"/>
              <a:buNone/>
            </a:pPr>
            <a:r>
              <a:rPr lang="en-US" sz="3800">
                <a:solidFill>
                  <a:srgbClr val="002060"/>
                </a:solidFill>
              </a:rPr>
              <a:t>PREPAREDNESS</a:t>
            </a:r>
            <a:endParaRPr sz="3800">
              <a:solidFill>
                <a:srgbClr val="002060"/>
              </a:solidFill>
            </a:endParaRPr>
          </a:p>
        </p:txBody>
      </p:sp>
      <p:sp>
        <p:nvSpPr>
          <p:cNvPr id="228" name="Google Shape;228;p11"/>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9" name="Google Shape;229;p11"/>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285750" lvl="0" indent="-228600" algn="l" rtl="0">
              <a:lnSpc>
                <a:spcPct val="90000"/>
              </a:lnSpc>
              <a:spcBef>
                <a:spcPts val="0"/>
              </a:spcBef>
              <a:spcAft>
                <a:spcPts val="0"/>
              </a:spcAft>
              <a:buClr>
                <a:schemeClr val="dk1"/>
              </a:buClr>
              <a:buSzPts val="1500"/>
              <a:buFont typeface="Arial"/>
              <a:buChar char="•"/>
            </a:pPr>
            <a:r>
              <a:rPr lang="en-US" sz="1500"/>
              <a:t>Risk assessment and vulnerability analysis </a:t>
            </a:r>
            <a:endParaRPr/>
          </a:p>
          <a:p>
            <a:pPr marL="285750" lvl="0" indent="-228600" algn="l" rtl="0">
              <a:lnSpc>
                <a:spcPct val="90000"/>
              </a:lnSpc>
              <a:spcBef>
                <a:spcPts val="1500"/>
              </a:spcBef>
              <a:spcAft>
                <a:spcPts val="0"/>
              </a:spcAft>
              <a:buClr>
                <a:schemeClr val="dk1"/>
              </a:buClr>
              <a:buSzPts val="1500"/>
              <a:buFont typeface="Arial"/>
              <a:buChar char="•"/>
            </a:pPr>
            <a:r>
              <a:rPr lang="en-US" sz="1500"/>
              <a:t>Information management</a:t>
            </a:r>
            <a:endParaRPr/>
          </a:p>
          <a:p>
            <a:pPr marL="285750" lvl="0" indent="-228600" algn="l" rtl="0">
              <a:lnSpc>
                <a:spcPct val="90000"/>
              </a:lnSpc>
              <a:spcBef>
                <a:spcPts val="1500"/>
              </a:spcBef>
              <a:spcAft>
                <a:spcPts val="0"/>
              </a:spcAft>
              <a:buClr>
                <a:schemeClr val="dk1"/>
              </a:buClr>
              <a:buSzPts val="1500"/>
              <a:buFont typeface="Arial"/>
              <a:buChar char="•"/>
            </a:pPr>
            <a:r>
              <a:rPr lang="en-US" sz="1500"/>
              <a:t>Policy and planning</a:t>
            </a:r>
            <a:endParaRPr/>
          </a:p>
          <a:p>
            <a:pPr marL="285750" lvl="0" indent="-228600" algn="l" rtl="0">
              <a:lnSpc>
                <a:spcPct val="90000"/>
              </a:lnSpc>
              <a:spcBef>
                <a:spcPts val="1500"/>
              </a:spcBef>
              <a:spcAft>
                <a:spcPts val="0"/>
              </a:spcAft>
              <a:buClr>
                <a:schemeClr val="dk1"/>
              </a:buClr>
              <a:buSzPts val="1500"/>
              <a:buFont typeface="Arial"/>
              <a:buChar char="•"/>
            </a:pPr>
            <a:r>
              <a:rPr lang="en-US" sz="1500"/>
              <a:t>Resource mobilization</a:t>
            </a:r>
            <a:endParaRPr/>
          </a:p>
          <a:p>
            <a:pPr marL="285750" lvl="0" indent="-228600" algn="l" rtl="0">
              <a:lnSpc>
                <a:spcPct val="90000"/>
              </a:lnSpc>
              <a:spcBef>
                <a:spcPts val="1500"/>
              </a:spcBef>
              <a:spcAft>
                <a:spcPts val="0"/>
              </a:spcAft>
              <a:buClr>
                <a:schemeClr val="dk1"/>
              </a:buClr>
              <a:buSzPts val="1500"/>
              <a:buFont typeface="Arial"/>
              <a:buChar char="•"/>
            </a:pPr>
            <a:r>
              <a:rPr lang="en-US" sz="1500"/>
              <a:t>Coordination and partnership </a:t>
            </a:r>
            <a:endParaRPr/>
          </a:p>
          <a:p>
            <a:pPr marL="285750" lvl="0" indent="-228600" algn="l" rtl="0">
              <a:lnSpc>
                <a:spcPct val="90000"/>
              </a:lnSpc>
              <a:spcBef>
                <a:spcPts val="1500"/>
              </a:spcBef>
              <a:spcAft>
                <a:spcPts val="0"/>
              </a:spcAft>
              <a:buClr>
                <a:schemeClr val="dk1"/>
              </a:buClr>
              <a:buSzPts val="1500"/>
              <a:buFont typeface="Arial"/>
              <a:buChar char="•"/>
            </a:pPr>
            <a:r>
              <a:rPr lang="en-US" sz="1500"/>
              <a:t>Community involvement </a:t>
            </a:r>
            <a:endParaRPr/>
          </a:p>
          <a:p>
            <a:pPr marL="285750" lvl="0" indent="-228600" algn="l" rtl="0">
              <a:lnSpc>
                <a:spcPct val="90000"/>
              </a:lnSpc>
              <a:spcBef>
                <a:spcPts val="1500"/>
              </a:spcBef>
              <a:spcAft>
                <a:spcPts val="0"/>
              </a:spcAft>
              <a:buClr>
                <a:schemeClr val="dk1"/>
              </a:buClr>
              <a:buSzPts val="1500"/>
              <a:buFont typeface="Arial"/>
              <a:buChar char="•"/>
            </a:pPr>
            <a:r>
              <a:rPr lang="en-US" sz="1500"/>
              <a:t>Training and simulation </a:t>
            </a:r>
            <a:endParaRPr/>
          </a:p>
          <a:p>
            <a:pPr marL="285750" lvl="0" indent="-133350" algn="l" rtl="0">
              <a:lnSpc>
                <a:spcPct val="90000"/>
              </a:lnSpc>
              <a:spcBef>
                <a:spcPts val="1750"/>
              </a:spcBef>
              <a:spcAft>
                <a:spcPts val="0"/>
              </a:spcAft>
              <a:buClr>
                <a:schemeClr val="dk1"/>
              </a:buClr>
              <a:buSzPts val="1500"/>
              <a:buFont typeface="Arial"/>
              <a:buNone/>
            </a:pPr>
            <a:endParaRPr sz="1500"/>
          </a:p>
        </p:txBody>
      </p:sp>
      <p:pic>
        <p:nvPicPr>
          <p:cNvPr id="230" name="Google Shape;230;p11"/>
          <p:cNvPicPr preferRelativeResize="0">
            <a:picLocks noGrp="1"/>
          </p:cNvPicPr>
          <p:nvPr>
            <p:ph type="pic" idx="2"/>
          </p:nvPr>
        </p:nvPicPr>
        <p:blipFill rotWithShape="1">
          <a:blip r:embed="rId3">
            <a:alphaModFix/>
          </a:blip>
          <a:srcRect l="12386" r="12386"/>
          <a:stretch/>
        </p:blipFill>
        <p:spPr>
          <a:xfrm>
            <a:off x="5311702" y="10"/>
            <a:ext cx="6878775" cy="68579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1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7" name="Google Shape;237;p12"/>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060"/>
              </a:buClr>
              <a:buSzPts val="5400"/>
              <a:buFont typeface="Arial"/>
              <a:buNone/>
            </a:pPr>
            <a:r>
              <a:rPr lang="en-US" sz="5400">
                <a:solidFill>
                  <a:srgbClr val="002060"/>
                </a:solidFill>
              </a:rPr>
              <a:t>Emergency Response</a:t>
            </a:r>
            <a:endParaRPr/>
          </a:p>
        </p:txBody>
      </p:sp>
      <p:sp>
        <p:nvSpPr>
          <p:cNvPr id="238" name="Google Shape;238;p12"/>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9" name="Google Shape;239;p12"/>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285750" lvl="0" indent="-228600" algn="l" rtl="0">
              <a:lnSpc>
                <a:spcPct val="90000"/>
              </a:lnSpc>
              <a:spcBef>
                <a:spcPts val="0"/>
              </a:spcBef>
              <a:spcAft>
                <a:spcPts val="0"/>
              </a:spcAft>
              <a:buClr>
                <a:schemeClr val="dk1"/>
              </a:buClr>
              <a:buSzPts val="1500"/>
              <a:buFont typeface="Arial"/>
              <a:buChar char="•"/>
            </a:pPr>
            <a:r>
              <a:rPr lang="en-US" sz="1500"/>
              <a:t>Notification </a:t>
            </a:r>
            <a:endParaRPr/>
          </a:p>
          <a:p>
            <a:pPr marL="285750" lvl="0" indent="-228600" algn="l" rtl="0">
              <a:lnSpc>
                <a:spcPct val="90000"/>
              </a:lnSpc>
              <a:spcBef>
                <a:spcPts val="1500"/>
              </a:spcBef>
              <a:spcAft>
                <a:spcPts val="0"/>
              </a:spcAft>
              <a:buClr>
                <a:schemeClr val="dk1"/>
              </a:buClr>
              <a:buSzPts val="1500"/>
              <a:buFont typeface="Arial"/>
              <a:buChar char="•"/>
            </a:pPr>
            <a:r>
              <a:rPr lang="en-US" sz="1500"/>
              <a:t>Information management and communication </a:t>
            </a:r>
            <a:endParaRPr/>
          </a:p>
          <a:p>
            <a:pPr marL="285750" lvl="0" indent="-228600" algn="l" rtl="0">
              <a:lnSpc>
                <a:spcPct val="90000"/>
              </a:lnSpc>
              <a:spcBef>
                <a:spcPts val="1500"/>
              </a:spcBef>
              <a:spcAft>
                <a:spcPts val="0"/>
              </a:spcAft>
              <a:buClr>
                <a:schemeClr val="dk1"/>
              </a:buClr>
              <a:buSzPts val="1500"/>
              <a:buFont typeface="Arial"/>
              <a:buChar char="•"/>
            </a:pPr>
            <a:r>
              <a:rPr lang="en-US" sz="1500"/>
              <a:t>Coordination </a:t>
            </a:r>
            <a:endParaRPr/>
          </a:p>
          <a:p>
            <a:pPr marL="285750" lvl="0" indent="-228600" algn="l" rtl="0">
              <a:lnSpc>
                <a:spcPct val="90000"/>
              </a:lnSpc>
              <a:spcBef>
                <a:spcPts val="1500"/>
              </a:spcBef>
              <a:spcAft>
                <a:spcPts val="0"/>
              </a:spcAft>
              <a:buClr>
                <a:schemeClr val="dk1"/>
              </a:buClr>
              <a:buSzPts val="1500"/>
              <a:buFont typeface="Arial"/>
              <a:buChar char="•"/>
            </a:pPr>
            <a:r>
              <a:rPr lang="en-US" sz="1500"/>
              <a:t>Search and rescue</a:t>
            </a:r>
            <a:endParaRPr/>
          </a:p>
          <a:p>
            <a:pPr marL="285750" lvl="0" indent="-228600" algn="l" rtl="0">
              <a:lnSpc>
                <a:spcPct val="90000"/>
              </a:lnSpc>
              <a:spcBef>
                <a:spcPts val="1500"/>
              </a:spcBef>
              <a:spcAft>
                <a:spcPts val="0"/>
              </a:spcAft>
              <a:buClr>
                <a:schemeClr val="dk1"/>
              </a:buClr>
              <a:buSzPts val="1500"/>
              <a:buFont typeface="Arial"/>
              <a:buChar char="•"/>
            </a:pPr>
            <a:r>
              <a:rPr lang="en-US" sz="1500"/>
              <a:t>Damage and need assessments</a:t>
            </a:r>
            <a:endParaRPr/>
          </a:p>
          <a:p>
            <a:pPr marL="285750" lvl="0" indent="-228600" algn="l" rtl="0">
              <a:lnSpc>
                <a:spcPct val="90000"/>
              </a:lnSpc>
              <a:spcBef>
                <a:spcPts val="1500"/>
              </a:spcBef>
              <a:spcAft>
                <a:spcPts val="0"/>
              </a:spcAft>
              <a:buClr>
                <a:schemeClr val="dk1"/>
              </a:buClr>
              <a:buSzPts val="1500"/>
              <a:buFont typeface="Arial"/>
              <a:buChar char="•"/>
            </a:pPr>
            <a:r>
              <a:rPr lang="en-US" sz="1500"/>
              <a:t>Evacuation and sheltering</a:t>
            </a:r>
            <a:endParaRPr/>
          </a:p>
          <a:p>
            <a:pPr marL="285750" lvl="0" indent="-228600" algn="l" rtl="0">
              <a:lnSpc>
                <a:spcPct val="90000"/>
              </a:lnSpc>
              <a:spcBef>
                <a:spcPts val="1500"/>
              </a:spcBef>
              <a:spcAft>
                <a:spcPts val="0"/>
              </a:spcAft>
              <a:buClr>
                <a:schemeClr val="dk1"/>
              </a:buClr>
              <a:buSzPts val="1500"/>
              <a:buFont typeface="Arial"/>
              <a:buChar char="•"/>
            </a:pPr>
            <a:r>
              <a:rPr lang="en-US" sz="1500"/>
              <a:t>Resource mobilization</a:t>
            </a:r>
            <a:endParaRPr sz="1500"/>
          </a:p>
        </p:txBody>
      </p:sp>
      <p:pic>
        <p:nvPicPr>
          <p:cNvPr id="240" name="Google Shape;240;p12" descr="EMS MCI Response"/>
          <p:cNvPicPr preferRelativeResize="0">
            <a:picLocks noGrp="1"/>
          </p:cNvPicPr>
          <p:nvPr>
            <p:ph type="pic" idx="2"/>
          </p:nvPr>
        </p:nvPicPr>
        <p:blipFill rotWithShape="1">
          <a:blip r:embed="rId3">
            <a:alphaModFix/>
          </a:blip>
          <a:srcRect l="11570" r="11571"/>
          <a:stretch/>
        </p:blipFill>
        <p:spPr>
          <a:xfrm>
            <a:off x="5183188" y="0"/>
            <a:ext cx="7008812"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3"/>
          <p:cNvSpPr txBox="1">
            <a:spLocks noGrp="1"/>
          </p:cNvSpPr>
          <p:nvPr>
            <p:ph type="title"/>
          </p:nvPr>
        </p:nvSpPr>
        <p:spPr>
          <a:xfrm>
            <a:off x="839788" y="152400"/>
            <a:ext cx="3932237" cy="1600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060"/>
              </a:buClr>
              <a:buSzPts val="3200"/>
              <a:buFont typeface="Libre Franklin Medium"/>
              <a:buNone/>
            </a:pPr>
            <a:r>
              <a:rPr lang="en-US">
                <a:solidFill>
                  <a:srgbClr val="002060"/>
                </a:solidFill>
                <a:latin typeface="Libre Franklin Medium"/>
                <a:ea typeface="Libre Franklin Medium"/>
                <a:cs typeface="Libre Franklin Medium"/>
                <a:sym typeface="Libre Franklin Medium"/>
              </a:rPr>
              <a:t>RECOVERY</a:t>
            </a:r>
            <a:br>
              <a:rPr lang="en-US">
                <a:solidFill>
                  <a:srgbClr val="CCEABC"/>
                </a:solidFill>
                <a:latin typeface="Libre Franklin Medium"/>
                <a:ea typeface="Libre Franklin Medium"/>
                <a:cs typeface="Libre Franklin Medium"/>
                <a:sym typeface="Libre Franklin Medium"/>
              </a:rPr>
            </a:br>
            <a:endParaRPr/>
          </a:p>
        </p:txBody>
      </p:sp>
      <p:pic>
        <p:nvPicPr>
          <p:cNvPr id="247" name="Google Shape;247;p13"/>
          <p:cNvPicPr preferRelativeResize="0">
            <a:picLocks noGrp="1"/>
          </p:cNvPicPr>
          <p:nvPr>
            <p:ph type="pic" idx="2"/>
          </p:nvPr>
        </p:nvPicPr>
        <p:blipFill rotWithShape="1">
          <a:blip r:embed="rId3">
            <a:alphaModFix/>
          </a:blip>
          <a:srcRect l="11661" r="11660"/>
          <a:stretch/>
        </p:blipFill>
        <p:spPr>
          <a:xfrm>
            <a:off x="5183188" y="0"/>
            <a:ext cx="7008812" cy="6858000"/>
          </a:xfrm>
          <a:prstGeom prst="rect">
            <a:avLst/>
          </a:prstGeom>
          <a:noFill/>
          <a:ln>
            <a:noFill/>
          </a:ln>
        </p:spPr>
      </p:pic>
      <p:sp>
        <p:nvSpPr>
          <p:cNvPr id="248" name="Google Shape;248;p13"/>
          <p:cNvSpPr txBox="1">
            <a:spLocks noGrp="1"/>
          </p:cNvSpPr>
          <p:nvPr>
            <p:ph type="body" idx="1"/>
          </p:nvPr>
        </p:nvSpPr>
        <p:spPr>
          <a:xfrm>
            <a:off x="839787" y="1772391"/>
            <a:ext cx="3932237" cy="4509655"/>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Clr>
                <a:schemeClr val="dk1"/>
              </a:buClr>
              <a:buSzPct val="100000"/>
              <a:buFont typeface="Arial"/>
              <a:buChar char="•"/>
            </a:pPr>
            <a:r>
              <a:rPr lang="en-US" sz="2400"/>
              <a:t>Reestablish self-sufficiency</a:t>
            </a:r>
            <a:endParaRPr/>
          </a:p>
          <a:p>
            <a:pPr marL="342900" lvl="0" indent="-342900" algn="l" rtl="0">
              <a:lnSpc>
                <a:spcPct val="90000"/>
              </a:lnSpc>
              <a:spcBef>
                <a:spcPts val="2220"/>
              </a:spcBef>
              <a:spcAft>
                <a:spcPts val="0"/>
              </a:spcAft>
              <a:buClr>
                <a:schemeClr val="dk1"/>
              </a:buClr>
              <a:buSzPct val="100000"/>
              <a:buFont typeface="Arial"/>
              <a:buChar char="•"/>
            </a:pPr>
            <a:r>
              <a:rPr lang="en-US" sz="2400"/>
              <a:t>Community planning</a:t>
            </a:r>
            <a:endParaRPr/>
          </a:p>
          <a:p>
            <a:pPr marL="342900" lvl="0" indent="-342900" algn="l" rtl="0">
              <a:lnSpc>
                <a:spcPct val="90000"/>
              </a:lnSpc>
              <a:spcBef>
                <a:spcPts val="2220"/>
              </a:spcBef>
              <a:spcAft>
                <a:spcPts val="0"/>
              </a:spcAft>
              <a:buClr>
                <a:schemeClr val="dk1"/>
              </a:buClr>
              <a:buSzPct val="100000"/>
              <a:buFont typeface="Arial"/>
              <a:buChar char="•"/>
            </a:pPr>
            <a:r>
              <a:rPr lang="en-US" sz="2400"/>
              <a:t>Infrastructure rebuilding </a:t>
            </a:r>
            <a:endParaRPr/>
          </a:p>
          <a:p>
            <a:pPr marL="342900" lvl="0" indent="-342900" algn="l" rtl="0">
              <a:lnSpc>
                <a:spcPct val="90000"/>
              </a:lnSpc>
              <a:spcBef>
                <a:spcPts val="2220"/>
              </a:spcBef>
              <a:spcAft>
                <a:spcPts val="0"/>
              </a:spcAft>
              <a:buClr>
                <a:schemeClr val="dk1"/>
              </a:buClr>
              <a:buSzPct val="100000"/>
              <a:buFont typeface="Arial"/>
              <a:buChar char="•"/>
            </a:pPr>
            <a:r>
              <a:rPr lang="en-US" sz="2400"/>
              <a:t>Health recovery </a:t>
            </a:r>
            <a:endParaRPr/>
          </a:p>
          <a:p>
            <a:pPr marL="342900" lvl="0" indent="-342900" algn="l" rtl="0">
              <a:lnSpc>
                <a:spcPct val="90000"/>
              </a:lnSpc>
              <a:spcBef>
                <a:spcPts val="2220"/>
              </a:spcBef>
              <a:spcAft>
                <a:spcPts val="0"/>
              </a:spcAft>
              <a:buClr>
                <a:schemeClr val="dk1"/>
              </a:buClr>
              <a:buSzPct val="100000"/>
              <a:buFont typeface="Arial"/>
              <a:buChar char="•"/>
            </a:pPr>
            <a:r>
              <a:rPr lang="en-US" sz="2400"/>
              <a:t>Community sense of togetherness</a:t>
            </a:r>
            <a:endParaRPr/>
          </a:p>
          <a:p>
            <a:pPr marL="342900" lvl="0" indent="-342900" algn="l" rtl="0">
              <a:lnSpc>
                <a:spcPct val="90000"/>
              </a:lnSpc>
              <a:spcBef>
                <a:spcPts val="2220"/>
              </a:spcBef>
              <a:spcAft>
                <a:spcPts val="0"/>
              </a:spcAft>
              <a:buClr>
                <a:schemeClr val="dk1"/>
              </a:buClr>
              <a:buSzPct val="100000"/>
              <a:buFont typeface="Arial"/>
              <a:buChar char="•"/>
            </a:pPr>
            <a:r>
              <a:rPr lang="en-US" sz="2400"/>
              <a:t>Hope for a better future</a:t>
            </a:r>
            <a:endParaRPr/>
          </a:p>
          <a:p>
            <a:pPr marL="342900" lvl="0" indent="-342900" algn="l" rtl="0">
              <a:lnSpc>
                <a:spcPct val="90000"/>
              </a:lnSpc>
              <a:spcBef>
                <a:spcPts val="2220"/>
              </a:spcBef>
              <a:spcAft>
                <a:spcPts val="0"/>
              </a:spcAft>
              <a:buClr>
                <a:schemeClr val="dk1"/>
              </a:buClr>
              <a:buSzPct val="100000"/>
              <a:buFont typeface="Arial"/>
              <a:buChar char="•"/>
            </a:pPr>
            <a:r>
              <a:rPr lang="en-US" sz="2400"/>
              <a:t>Resilence</a:t>
            </a:r>
            <a:endParaRPr sz="2400"/>
          </a:p>
          <a:p>
            <a:pPr marL="342900" lvl="0" indent="-201930" algn="l" rtl="0">
              <a:lnSpc>
                <a:spcPct val="90000"/>
              </a:lnSpc>
              <a:spcBef>
                <a:spcPts val="2220"/>
              </a:spcBef>
              <a:spcAft>
                <a:spcPts val="0"/>
              </a:spcAft>
              <a:buClr>
                <a:schemeClr val="dk1"/>
              </a:buClr>
              <a:buSzPct val="100000"/>
              <a:buFont typeface="Arial"/>
              <a:buNone/>
            </a:pPr>
            <a:endParaRPr sz="2400"/>
          </a:p>
          <a:p>
            <a:pPr marL="0" lvl="0" indent="0" algn="l" rtl="0">
              <a:lnSpc>
                <a:spcPct val="90000"/>
              </a:lnSpc>
              <a:spcBef>
                <a:spcPts val="2110"/>
              </a:spcBef>
              <a:spcAft>
                <a:spcPts val="0"/>
              </a:spcAft>
              <a:buClr>
                <a:schemeClr val="dk1"/>
              </a:buClr>
              <a:buSzPct val="100000"/>
              <a:buNone/>
            </a:pPr>
            <a:endParaRPr/>
          </a:p>
        </p:txBody>
      </p:sp>
      <p:sp>
        <p:nvSpPr>
          <p:cNvPr id="249" name="Google Shape;249;p13"/>
          <p:cNvSpPr txBox="1"/>
          <p:nvPr/>
        </p:nvSpPr>
        <p:spPr>
          <a:xfrm>
            <a:off x="5335588" y="152400"/>
            <a:ext cx="7008812" cy="685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Google Shape;254;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5" name="Google Shape;255;p14"/>
          <p:cNvSpPr/>
          <p:nvPr/>
        </p:nvSpPr>
        <p:spPr>
          <a:xfrm>
            <a:off x="0" y="0"/>
            <a:ext cx="4694548"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56" name="Google Shape;256;p14"/>
          <p:cNvGrpSpPr/>
          <p:nvPr/>
        </p:nvGrpSpPr>
        <p:grpSpPr>
          <a:xfrm>
            <a:off x="767290" y="681628"/>
            <a:ext cx="1128382" cy="847206"/>
            <a:chOff x="668003" y="1684057"/>
            <a:chExt cx="1128382" cy="847206"/>
          </a:xfrm>
        </p:grpSpPr>
        <p:sp>
          <p:nvSpPr>
            <p:cNvPr id="257" name="Google Shape;257;p14"/>
            <p:cNvSpPr/>
            <p:nvPr/>
          </p:nvSpPr>
          <p:spPr>
            <a:xfrm>
              <a:off x="668003" y="1935883"/>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 name="Google Shape;258;p14"/>
            <p:cNvSpPr/>
            <p:nvPr/>
          </p:nvSpPr>
          <p:spPr>
            <a:xfrm>
              <a:off x="1245893" y="1684057"/>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59" name="Google Shape;259;p14"/>
          <p:cNvSpPr txBox="1">
            <a:spLocks noGrp="1"/>
          </p:cNvSpPr>
          <p:nvPr>
            <p:ph type="title"/>
          </p:nvPr>
        </p:nvSpPr>
        <p:spPr>
          <a:xfrm>
            <a:off x="767290" y="1166932"/>
            <a:ext cx="3582073" cy="42797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Arial"/>
              <a:buNone/>
            </a:pPr>
            <a:r>
              <a:rPr lang="en-US" sz="4800">
                <a:solidFill>
                  <a:schemeClr val="lt1"/>
                </a:solidFill>
                <a:latin typeface="Arial"/>
                <a:ea typeface="Arial"/>
                <a:cs typeface="Arial"/>
                <a:sym typeface="Arial"/>
              </a:rPr>
              <a:t>Prevention/ Mitigation</a:t>
            </a:r>
            <a:br>
              <a:rPr lang="en-US" sz="4800">
                <a:solidFill>
                  <a:schemeClr val="lt1"/>
                </a:solidFill>
                <a:latin typeface="Arial"/>
                <a:ea typeface="Arial"/>
                <a:cs typeface="Arial"/>
                <a:sym typeface="Arial"/>
              </a:rPr>
            </a:br>
            <a:endParaRPr sz="4800">
              <a:solidFill>
                <a:schemeClr val="lt1"/>
              </a:solidFill>
              <a:latin typeface="Arial"/>
              <a:ea typeface="Arial"/>
              <a:cs typeface="Arial"/>
              <a:sym typeface="Arial"/>
            </a:endParaRPr>
          </a:p>
        </p:txBody>
      </p:sp>
      <p:sp>
        <p:nvSpPr>
          <p:cNvPr id="260" name="Google Shape;260;p14"/>
          <p:cNvSpPr txBox="1">
            <a:spLocks noGrp="1"/>
          </p:cNvSpPr>
          <p:nvPr>
            <p:ph type="body" idx="1"/>
          </p:nvPr>
        </p:nvSpPr>
        <p:spPr>
          <a:xfrm>
            <a:off x="5573864" y="1166933"/>
            <a:ext cx="5716988" cy="4279709"/>
          </a:xfrm>
          <a:prstGeom prst="rect">
            <a:avLst/>
          </a:prstGeom>
          <a:noFill/>
          <a:ln>
            <a:noFill/>
          </a:ln>
        </p:spPr>
        <p:txBody>
          <a:bodyPr spcFirstLastPara="1" wrap="square" lIns="91425" tIns="45700" rIns="91425" bIns="45700" anchor="ctr" anchorCtr="0">
            <a:normAutofit/>
          </a:bodyPr>
          <a:lstStyle/>
          <a:p>
            <a:pPr marL="342900" lvl="0" indent="-228600" algn="l" rtl="0">
              <a:lnSpc>
                <a:spcPct val="90000"/>
              </a:lnSpc>
              <a:spcBef>
                <a:spcPts val="0"/>
              </a:spcBef>
              <a:spcAft>
                <a:spcPts val="0"/>
              </a:spcAft>
              <a:buClr>
                <a:schemeClr val="dk1"/>
              </a:buClr>
              <a:buSzPts val="2400"/>
              <a:buFont typeface="Arial"/>
              <a:buChar char="•"/>
            </a:pPr>
            <a:r>
              <a:rPr lang="en-US" sz="2400"/>
              <a:t>Lessons learned </a:t>
            </a:r>
            <a:endParaRPr sz="2400"/>
          </a:p>
          <a:p>
            <a:pPr marL="342900" lvl="0" indent="-228600" algn="l" rtl="0">
              <a:lnSpc>
                <a:spcPct val="90000"/>
              </a:lnSpc>
              <a:spcBef>
                <a:spcPts val="1000"/>
              </a:spcBef>
              <a:spcAft>
                <a:spcPts val="0"/>
              </a:spcAft>
              <a:buClr>
                <a:schemeClr val="dk1"/>
              </a:buClr>
              <a:buSzPts val="2400"/>
              <a:buFont typeface="Arial"/>
              <a:buChar char="•"/>
            </a:pPr>
            <a:r>
              <a:rPr lang="en-US" sz="2400"/>
              <a:t>Reassess preparedness</a:t>
            </a:r>
            <a:endParaRPr sz="2400"/>
          </a:p>
          <a:p>
            <a:pPr marL="342900" lvl="0" indent="-228600" algn="l" rtl="0">
              <a:lnSpc>
                <a:spcPct val="90000"/>
              </a:lnSpc>
              <a:spcBef>
                <a:spcPts val="1000"/>
              </a:spcBef>
              <a:spcAft>
                <a:spcPts val="0"/>
              </a:spcAft>
              <a:buClr>
                <a:schemeClr val="dk1"/>
              </a:buClr>
              <a:buSzPts val="2400"/>
              <a:buFont typeface="Arial"/>
              <a:buChar char="•"/>
            </a:pPr>
            <a:r>
              <a:rPr lang="en-US" sz="2400"/>
              <a:t>Risk reduction and preparedness are sets of strategies and actions for local communities to prevent </a:t>
            </a:r>
            <a:r>
              <a:rPr lang="en-US" sz="2400" i="1"/>
              <a:t>hazards</a:t>
            </a:r>
            <a:r>
              <a:rPr lang="en-US" sz="2400"/>
              <a:t> developing into </a:t>
            </a:r>
            <a:r>
              <a:rPr lang="en-US" sz="2400" i="1"/>
              <a:t>emergencies</a:t>
            </a:r>
            <a:r>
              <a:rPr lang="en-US" sz="2400"/>
              <a:t> and </a:t>
            </a:r>
            <a:r>
              <a:rPr lang="en-US" sz="2400" i="1"/>
              <a:t>emergencies</a:t>
            </a:r>
            <a:r>
              <a:rPr lang="en-US" sz="2400"/>
              <a:t> into </a:t>
            </a:r>
            <a:r>
              <a:rPr lang="en-US" sz="2400" i="1"/>
              <a:t>disasters</a:t>
            </a:r>
            <a:endParaRPr sz="2400"/>
          </a:p>
          <a:p>
            <a:pPr marL="342900" lvl="0" indent="-76200" algn="l" rtl="0">
              <a:lnSpc>
                <a:spcPct val="90000"/>
              </a:lnSpc>
              <a:spcBef>
                <a:spcPts val="1000"/>
              </a:spcBef>
              <a:spcAft>
                <a:spcPts val="0"/>
              </a:spcAft>
              <a:buClr>
                <a:schemeClr val="dk1"/>
              </a:buClr>
              <a:buSzPts val="2400"/>
              <a:buFont typeface="Arial"/>
              <a:buNone/>
            </a:pPr>
            <a:endParaRPr sz="2400"/>
          </a:p>
          <a:p>
            <a:pPr marL="0" lvl="0" indent="152400" algn="l" rtl="0">
              <a:lnSpc>
                <a:spcPct val="90000"/>
              </a:lnSpc>
              <a:spcBef>
                <a:spcPts val="1000"/>
              </a:spcBef>
              <a:spcAft>
                <a:spcPts val="0"/>
              </a:spcAft>
              <a:buClr>
                <a:schemeClr val="dk1"/>
              </a:buClr>
              <a:buSzPts val="2400"/>
              <a:buFont typeface="Arial"/>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txBox="1">
            <a:spLocks noGrp="1"/>
          </p:cNvSpPr>
          <p:nvPr>
            <p:ph type="title"/>
          </p:nvPr>
        </p:nvSpPr>
        <p:spPr>
          <a:xfrm>
            <a:off x="839787" y="486888"/>
            <a:ext cx="3932237" cy="100049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060"/>
              </a:buClr>
              <a:buSzPts val="3200"/>
              <a:buFont typeface="Arial"/>
              <a:buNone/>
            </a:pPr>
            <a:r>
              <a:rPr lang="en-US">
                <a:solidFill>
                  <a:srgbClr val="002060"/>
                </a:solidFill>
              </a:rPr>
              <a:t>Disaster </a:t>
            </a:r>
            <a:endParaRPr/>
          </a:p>
        </p:txBody>
      </p:sp>
      <p:sp>
        <p:nvSpPr>
          <p:cNvPr id="126" name="Google Shape;126;p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a:t>An event often occurring suddenly and unexpectedly, </a:t>
            </a:r>
            <a:endParaRPr/>
          </a:p>
          <a:p>
            <a:pPr marL="0" lvl="0" indent="0" algn="l" rtl="0">
              <a:lnSpc>
                <a:spcPct val="90000"/>
              </a:lnSpc>
              <a:spcBef>
                <a:spcPts val="1000"/>
              </a:spcBef>
              <a:spcAft>
                <a:spcPts val="0"/>
              </a:spcAft>
              <a:buClr>
                <a:schemeClr val="dk1"/>
              </a:buClr>
              <a:buSzPts val="2400"/>
              <a:buNone/>
            </a:pPr>
            <a:r>
              <a:rPr lang="en-US" sz="2400"/>
              <a:t>Causing trauma to people and/or severe damage to the environment, </a:t>
            </a:r>
            <a:endParaRPr/>
          </a:p>
          <a:p>
            <a:pPr marL="0" lvl="0" indent="0" algn="l" rtl="0">
              <a:lnSpc>
                <a:spcPct val="90000"/>
              </a:lnSpc>
              <a:spcBef>
                <a:spcPts val="1000"/>
              </a:spcBef>
              <a:spcAft>
                <a:spcPts val="0"/>
              </a:spcAft>
              <a:buClr>
                <a:schemeClr val="dk1"/>
              </a:buClr>
              <a:buSzPts val="2400"/>
              <a:buNone/>
            </a:pPr>
            <a:r>
              <a:rPr lang="en-US" sz="2400"/>
              <a:t>Exceeds or overwhelms the response capacity of the affected community.</a:t>
            </a:r>
            <a:endParaRPr sz="2400"/>
          </a:p>
        </p:txBody>
      </p:sp>
      <p:pic>
        <p:nvPicPr>
          <p:cNvPr id="127" name="Google Shape;127;p2"/>
          <p:cNvPicPr preferRelativeResize="0">
            <a:picLocks noGrp="1"/>
          </p:cNvPicPr>
          <p:nvPr>
            <p:ph type="pic" idx="2"/>
          </p:nvPr>
        </p:nvPicPr>
        <p:blipFill rotWithShape="1">
          <a:blip r:embed="rId3">
            <a:alphaModFix/>
          </a:blip>
          <a:srcRect l="2059" r="2058"/>
          <a:stretch/>
        </p:blipFill>
        <p:spPr>
          <a:xfrm>
            <a:off x="5183188" y="0"/>
            <a:ext cx="7008812"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
          <p:cNvSpPr txBox="1">
            <a:spLocks noGrp="1"/>
          </p:cNvSpPr>
          <p:nvPr>
            <p:ph type="title"/>
          </p:nvPr>
        </p:nvSpPr>
        <p:spPr>
          <a:xfrm>
            <a:off x="839787" y="620712"/>
            <a:ext cx="3932237" cy="736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2060"/>
              </a:buClr>
              <a:buSzPct val="100000"/>
              <a:buFont typeface="Arial"/>
              <a:buNone/>
            </a:pPr>
            <a:r>
              <a:rPr lang="en-US" sz="4400">
                <a:solidFill>
                  <a:srgbClr val="002060"/>
                </a:solidFill>
              </a:rPr>
              <a:t>KEY DEFINITIONS</a:t>
            </a:r>
            <a:endParaRPr sz="4400">
              <a:solidFill>
                <a:srgbClr val="002060"/>
              </a:solidFill>
            </a:endParaRPr>
          </a:p>
        </p:txBody>
      </p:sp>
      <p:sp>
        <p:nvSpPr>
          <p:cNvPr id="133" name="Google Shape;133;p3"/>
          <p:cNvSpPr txBox="1">
            <a:spLocks noGrp="1"/>
          </p:cNvSpPr>
          <p:nvPr>
            <p:ph type="body" idx="1"/>
          </p:nvPr>
        </p:nvSpPr>
        <p:spPr>
          <a:xfrm>
            <a:off x="839787" y="1718733"/>
            <a:ext cx="3932237" cy="3811588"/>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20000"/>
              </a:lnSpc>
              <a:spcBef>
                <a:spcPts val="0"/>
              </a:spcBef>
              <a:spcAft>
                <a:spcPts val="0"/>
              </a:spcAft>
              <a:buClr>
                <a:schemeClr val="dk1"/>
              </a:buClr>
              <a:buSzPct val="100000"/>
              <a:buNone/>
            </a:pPr>
            <a:r>
              <a:rPr lang="en-US" sz="2800" b="1" u="sng"/>
              <a:t>Hazard:</a:t>
            </a:r>
            <a:r>
              <a:rPr lang="en-US" sz="2800" b="1"/>
              <a:t> </a:t>
            </a:r>
            <a:r>
              <a:rPr lang="en-US" sz="2800"/>
              <a:t>any </a:t>
            </a:r>
            <a:r>
              <a:rPr lang="en-US" sz="2800" i="1"/>
              <a:t>potential </a:t>
            </a:r>
            <a:r>
              <a:rPr lang="en-US" sz="2800"/>
              <a:t>threat to public health and safety</a:t>
            </a:r>
            <a:endParaRPr sz="2800" b="1"/>
          </a:p>
          <a:p>
            <a:pPr marL="0" lvl="0" indent="0" algn="l" rtl="0">
              <a:lnSpc>
                <a:spcPct val="120000"/>
              </a:lnSpc>
              <a:spcBef>
                <a:spcPts val="1540"/>
              </a:spcBef>
              <a:spcAft>
                <a:spcPts val="0"/>
              </a:spcAft>
              <a:buClr>
                <a:schemeClr val="dk1"/>
              </a:buClr>
              <a:buSzPct val="100000"/>
              <a:buNone/>
            </a:pPr>
            <a:r>
              <a:rPr lang="en-US" sz="2800" b="1" u="sng"/>
              <a:t>Emergency:</a:t>
            </a:r>
            <a:r>
              <a:rPr lang="en-US" sz="2800" b="1"/>
              <a:t> </a:t>
            </a:r>
            <a:r>
              <a:rPr lang="en-US" sz="2800"/>
              <a:t>any </a:t>
            </a:r>
            <a:r>
              <a:rPr lang="en-US" sz="2800" i="1"/>
              <a:t>actual</a:t>
            </a:r>
            <a:r>
              <a:rPr lang="en-US" sz="2800"/>
              <a:t> threat to public health and safety</a:t>
            </a:r>
            <a:endParaRPr/>
          </a:p>
          <a:p>
            <a:pPr marL="0" lvl="0" indent="0" algn="l" rtl="0">
              <a:lnSpc>
                <a:spcPct val="120000"/>
              </a:lnSpc>
              <a:spcBef>
                <a:spcPts val="1540"/>
              </a:spcBef>
              <a:spcAft>
                <a:spcPts val="0"/>
              </a:spcAft>
              <a:buClr>
                <a:schemeClr val="dk1"/>
              </a:buClr>
              <a:buSzPct val="100000"/>
              <a:buNone/>
            </a:pPr>
            <a:r>
              <a:rPr lang="en-US" sz="2800" b="1" u="sng"/>
              <a:t>Risk:</a:t>
            </a:r>
            <a:r>
              <a:rPr lang="en-US" sz="2800" b="1"/>
              <a:t> </a:t>
            </a:r>
            <a:r>
              <a:rPr lang="en-US" sz="2800"/>
              <a:t>the </a:t>
            </a:r>
            <a:r>
              <a:rPr lang="en-US" sz="2800" i="1"/>
              <a:t>consequences</a:t>
            </a:r>
            <a:r>
              <a:rPr lang="en-US" sz="2800"/>
              <a:t> of </a:t>
            </a:r>
            <a:r>
              <a:rPr lang="en-US" sz="2800" i="1"/>
              <a:t>exposure</a:t>
            </a:r>
            <a:r>
              <a:rPr lang="en-US" sz="2800"/>
              <a:t> to a hazard</a:t>
            </a:r>
            <a:endParaRPr sz="2800" b="1"/>
          </a:p>
          <a:p>
            <a:pPr marL="0" lvl="0" indent="0" algn="l" rtl="0">
              <a:lnSpc>
                <a:spcPct val="120000"/>
              </a:lnSpc>
              <a:spcBef>
                <a:spcPts val="1540"/>
              </a:spcBef>
              <a:spcAft>
                <a:spcPts val="0"/>
              </a:spcAft>
              <a:buClr>
                <a:schemeClr val="dk1"/>
              </a:buClr>
              <a:buSzPct val="100000"/>
              <a:buNone/>
            </a:pPr>
            <a:r>
              <a:rPr lang="en-US" sz="2800" b="1" u="sng"/>
              <a:t>Vulnerability:</a:t>
            </a:r>
            <a:r>
              <a:rPr lang="en-US" sz="2800" b="1"/>
              <a:t> </a:t>
            </a:r>
            <a:r>
              <a:rPr lang="en-US" sz="2800" i="1"/>
              <a:t>determinants</a:t>
            </a:r>
            <a:r>
              <a:rPr lang="en-US" sz="2800"/>
              <a:t> of risk</a:t>
            </a:r>
            <a:endParaRPr/>
          </a:p>
          <a:p>
            <a:pPr marL="0" lvl="0" indent="0" algn="l" rtl="0">
              <a:lnSpc>
                <a:spcPct val="120000"/>
              </a:lnSpc>
              <a:spcBef>
                <a:spcPts val="1540"/>
              </a:spcBef>
              <a:spcAft>
                <a:spcPts val="0"/>
              </a:spcAft>
              <a:buClr>
                <a:schemeClr val="dk1"/>
              </a:buClr>
              <a:buSzPct val="100000"/>
              <a:buNone/>
            </a:pPr>
            <a:r>
              <a:rPr lang="en-US" sz="2800" b="1" u="sng"/>
              <a:t>Capacity:</a:t>
            </a:r>
            <a:r>
              <a:rPr lang="en-US" sz="2800"/>
              <a:t> </a:t>
            </a:r>
            <a:r>
              <a:rPr lang="en-US" sz="2800" i="1"/>
              <a:t>way</a:t>
            </a:r>
            <a:r>
              <a:rPr lang="en-US" sz="2800"/>
              <a:t> the community copes and responds</a:t>
            </a:r>
            <a:endParaRPr/>
          </a:p>
          <a:p>
            <a:pPr marL="0" lvl="0" indent="0" algn="l" rtl="0">
              <a:lnSpc>
                <a:spcPct val="120000"/>
              </a:lnSpc>
              <a:spcBef>
                <a:spcPts val="1540"/>
              </a:spcBef>
              <a:spcAft>
                <a:spcPts val="0"/>
              </a:spcAft>
              <a:buClr>
                <a:srgbClr val="7030A0"/>
              </a:buClr>
              <a:buSzPct val="100000"/>
              <a:buNone/>
            </a:pPr>
            <a:r>
              <a:rPr lang="en-US" sz="2800">
                <a:solidFill>
                  <a:srgbClr val="7030A0"/>
                </a:solidFill>
              </a:rPr>
              <a:t>Risk = Hazard x Vulnerability/Capacity </a:t>
            </a:r>
            <a:endParaRPr/>
          </a:p>
          <a:p>
            <a:pPr marL="0" lvl="0" indent="0" algn="l" rtl="0">
              <a:lnSpc>
                <a:spcPct val="120000"/>
              </a:lnSpc>
              <a:spcBef>
                <a:spcPts val="1540"/>
              </a:spcBef>
              <a:spcAft>
                <a:spcPts val="0"/>
              </a:spcAft>
              <a:buClr>
                <a:schemeClr val="dk1"/>
              </a:buClr>
              <a:buSzPct val="100000"/>
              <a:buNone/>
            </a:pPr>
            <a:endParaRPr sz="2800"/>
          </a:p>
        </p:txBody>
      </p:sp>
      <p:pic>
        <p:nvPicPr>
          <p:cNvPr id="134" name="Google Shape;134;p3"/>
          <p:cNvPicPr preferRelativeResize="0">
            <a:picLocks noGrp="1"/>
          </p:cNvPicPr>
          <p:nvPr>
            <p:ph type="pic" idx="2"/>
          </p:nvPr>
        </p:nvPicPr>
        <p:blipFill rotWithShape="1">
          <a:blip r:embed="rId3">
            <a:alphaModFix/>
          </a:blip>
          <a:srcRect l="11661" r="11660"/>
          <a:stretch/>
        </p:blipFill>
        <p:spPr>
          <a:xfrm>
            <a:off x="5183188" y="0"/>
            <a:ext cx="7008812"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p:cNvSpPr txBox="1">
            <a:spLocks noGrp="1"/>
          </p:cNvSpPr>
          <p:nvPr>
            <p:ph type="title"/>
          </p:nvPr>
        </p:nvSpPr>
        <p:spPr>
          <a:xfrm>
            <a:off x="839788" y="718456"/>
            <a:ext cx="3932237" cy="64497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060"/>
              </a:buClr>
              <a:buSzPts val="3200"/>
              <a:buFont typeface="Arial"/>
              <a:buNone/>
            </a:pPr>
            <a:r>
              <a:rPr lang="en-US">
                <a:solidFill>
                  <a:srgbClr val="002060"/>
                </a:solidFill>
              </a:rPr>
              <a:t>HAZARDS</a:t>
            </a:r>
            <a:endParaRPr>
              <a:solidFill>
                <a:srgbClr val="002060"/>
              </a:solidFill>
            </a:endParaRPr>
          </a:p>
        </p:txBody>
      </p:sp>
      <p:sp>
        <p:nvSpPr>
          <p:cNvPr id="140" name="Google Shape;140;p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b="1" u="sng"/>
              <a:t>Slow Onset:           </a:t>
            </a:r>
            <a:endParaRPr/>
          </a:p>
          <a:p>
            <a:pPr marL="0" lvl="0" indent="0" algn="l" rtl="0">
              <a:lnSpc>
                <a:spcPct val="90000"/>
              </a:lnSpc>
              <a:spcBef>
                <a:spcPts val="1000"/>
              </a:spcBef>
              <a:spcAft>
                <a:spcPts val="0"/>
              </a:spcAft>
              <a:buClr>
                <a:schemeClr val="dk1"/>
              </a:buClr>
              <a:buSzPct val="100000"/>
              <a:buNone/>
            </a:pPr>
            <a:r>
              <a:rPr lang="en-US" b="1"/>
              <a:t>                                Flood</a:t>
            </a:r>
            <a:endParaRPr/>
          </a:p>
          <a:p>
            <a:pPr marL="0" lvl="0" indent="0" algn="l" rtl="0">
              <a:lnSpc>
                <a:spcPct val="90000"/>
              </a:lnSpc>
              <a:spcBef>
                <a:spcPts val="1000"/>
              </a:spcBef>
              <a:spcAft>
                <a:spcPts val="0"/>
              </a:spcAft>
              <a:buClr>
                <a:schemeClr val="dk1"/>
              </a:buClr>
              <a:buSzPct val="100000"/>
              <a:buNone/>
            </a:pPr>
            <a:r>
              <a:rPr lang="en-US" b="1"/>
              <a:t>	               Drought	           		               </a:t>
            </a:r>
            <a:endParaRPr/>
          </a:p>
          <a:p>
            <a:pPr marL="0" lvl="0" indent="0" algn="l" rtl="0">
              <a:lnSpc>
                <a:spcPct val="90000"/>
              </a:lnSpc>
              <a:spcBef>
                <a:spcPts val="1000"/>
              </a:spcBef>
              <a:spcAft>
                <a:spcPts val="0"/>
              </a:spcAft>
              <a:buClr>
                <a:schemeClr val="dk1"/>
              </a:buClr>
              <a:buSzPct val="100000"/>
              <a:buNone/>
            </a:pPr>
            <a:r>
              <a:rPr lang="en-US" b="1"/>
              <a:t>                                Famine                   </a:t>
            </a:r>
            <a:endParaRPr/>
          </a:p>
          <a:p>
            <a:pPr marL="0" lvl="0" indent="0" algn="l" rtl="0">
              <a:lnSpc>
                <a:spcPct val="90000"/>
              </a:lnSpc>
              <a:spcBef>
                <a:spcPts val="1000"/>
              </a:spcBef>
              <a:spcAft>
                <a:spcPts val="0"/>
              </a:spcAft>
              <a:buClr>
                <a:schemeClr val="dk1"/>
              </a:buClr>
              <a:buSzPct val="100000"/>
              <a:buNone/>
            </a:pPr>
            <a:r>
              <a:rPr lang="en-US" b="1"/>
              <a:t>                                Chemical Spill</a:t>
            </a:r>
            <a:endParaRPr/>
          </a:p>
          <a:p>
            <a:pPr marL="0" lvl="0" indent="0" algn="l" rtl="0">
              <a:lnSpc>
                <a:spcPct val="90000"/>
              </a:lnSpc>
              <a:spcBef>
                <a:spcPts val="1000"/>
              </a:spcBef>
              <a:spcAft>
                <a:spcPts val="0"/>
              </a:spcAft>
              <a:buClr>
                <a:schemeClr val="dk1"/>
              </a:buClr>
              <a:buSzPct val="100000"/>
              <a:buNone/>
            </a:pPr>
            <a:r>
              <a:rPr lang="en-US" b="1"/>
              <a:t>                                Epidemic</a:t>
            </a:r>
            <a:endParaRPr/>
          </a:p>
          <a:p>
            <a:pPr marL="0" lvl="0" indent="0" algn="l" rtl="0">
              <a:lnSpc>
                <a:spcPct val="90000"/>
              </a:lnSpc>
              <a:spcBef>
                <a:spcPts val="1000"/>
              </a:spcBef>
              <a:spcAft>
                <a:spcPts val="0"/>
              </a:spcAft>
              <a:buClr>
                <a:schemeClr val="dk1"/>
              </a:buClr>
              <a:buSzPct val="100000"/>
              <a:buNone/>
            </a:pPr>
            <a:r>
              <a:rPr lang="en-US" b="1" u="sng"/>
              <a:t>Sudden Onset: </a:t>
            </a:r>
            <a:endParaRPr/>
          </a:p>
          <a:p>
            <a:pPr marL="0" lvl="0" indent="0" algn="l" rtl="0">
              <a:lnSpc>
                <a:spcPct val="90000"/>
              </a:lnSpc>
              <a:spcBef>
                <a:spcPts val="1000"/>
              </a:spcBef>
              <a:spcAft>
                <a:spcPts val="0"/>
              </a:spcAft>
              <a:buClr>
                <a:schemeClr val="dk1"/>
              </a:buClr>
              <a:buSzPct val="100000"/>
              <a:buNone/>
            </a:pPr>
            <a:r>
              <a:rPr lang="en-US" b="1"/>
              <a:t>                               Earthquake</a:t>
            </a:r>
            <a:endParaRPr/>
          </a:p>
          <a:p>
            <a:pPr marL="0" lvl="0" indent="0" algn="l" rtl="0">
              <a:lnSpc>
                <a:spcPct val="90000"/>
              </a:lnSpc>
              <a:spcBef>
                <a:spcPts val="1000"/>
              </a:spcBef>
              <a:spcAft>
                <a:spcPts val="0"/>
              </a:spcAft>
              <a:buClr>
                <a:schemeClr val="dk1"/>
              </a:buClr>
              <a:buSzPct val="100000"/>
              <a:buNone/>
            </a:pPr>
            <a:r>
              <a:rPr lang="en-US" b="1"/>
              <a:t>                               Cyclone</a:t>
            </a:r>
            <a:endParaRPr/>
          </a:p>
          <a:p>
            <a:pPr marL="0" lvl="0" indent="0" algn="l" rtl="0">
              <a:lnSpc>
                <a:spcPct val="90000"/>
              </a:lnSpc>
              <a:spcBef>
                <a:spcPts val="1000"/>
              </a:spcBef>
              <a:spcAft>
                <a:spcPts val="0"/>
              </a:spcAft>
              <a:buClr>
                <a:schemeClr val="dk1"/>
              </a:buClr>
              <a:buSzPct val="100000"/>
              <a:buNone/>
            </a:pPr>
            <a:r>
              <a:rPr lang="en-US" b="1"/>
              <a:t>                               Flash Flood</a:t>
            </a:r>
            <a:endParaRPr/>
          </a:p>
          <a:p>
            <a:pPr marL="0" lvl="0" indent="0" algn="l" rtl="0">
              <a:lnSpc>
                <a:spcPct val="90000"/>
              </a:lnSpc>
              <a:spcBef>
                <a:spcPts val="1000"/>
              </a:spcBef>
              <a:spcAft>
                <a:spcPts val="0"/>
              </a:spcAft>
              <a:buClr>
                <a:schemeClr val="dk1"/>
              </a:buClr>
              <a:buSzPct val="100000"/>
              <a:buNone/>
            </a:pPr>
            <a:r>
              <a:rPr lang="en-US" b="1"/>
              <a:t>                               Road Traffic Accident</a:t>
            </a:r>
            <a:endParaRPr/>
          </a:p>
          <a:p>
            <a:pPr marL="0" lvl="0" indent="0" algn="l" rtl="0">
              <a:lnSpc>
                <a:spcPct val="90000"/>
              </a:lnSpc>
              <a:spcBef>
                <a:spcPts val="1000"/>
              </a:spcBef>
              <a:spcAft>
                <a:spcPts val="0"/>
              </a:spcAft>
              <a:buClr>
                <a:schemeClr val="dk1"/>
              </a:buClr>
              <a:buSzPct val="100000"/>
              <a:buNone/>
            </a:pPr>
            <a:r>
              <a:rPr lang="en-US" b="1"/>
              <a:t>	</a:t>
            </a:r>
            <a:endParaRPr/>
          </a:p>
        </p:txBody>
      </p:sp>
      <p:pic>
        <p:nvPicPr>
          <p:cNvPr id="141" name="Google Shape;141;p4" descr="Untitled-1 copy"/>
          <p:cNvPicPr preferRelativeResize="0">
            <a:picLocks noGrp="1"/>
          </p:cNvPicPr>
          <p:nvPr>
            <p:ph type="pic" idx="2"/>
          </p:nvPr>
        </p:nvPicPr>
        <p:blipFill rotWithShape="1">
          <a:blip r:embed="rId3">
            <a:alphaModFix/>
          </a:blip>
          <a:srcRect l="11816" r="11815"/>
          <a:stretch/>
        </p:blipFill>
        <p:spPr>
          <a:xfrm>
            <a:off x="5183188" y="0"/>
            <a:ext cx="7008812"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4400"/>
              <a:buFont typeface="Arial"/>
              <a:buNone/>
            </a:pPr>
            <a:r>
              <a:rPr lang="en-US">
                <a:solidFill>
                  <a:srgbClr val="002060"/>
                </a:solidFill>
              </a:rPr>
              <a:t>Impact</a:t>
            </a:r>
            <a:endParaRPr/>
          </a:p>
        </p:txBody>
      </p:sp>
      <p:grpSp>
        <p:nvGrpSpPr>
          <p:cNvPr id="147" name="Google Shape;147;p5"/>
          <p:cNvGrpSpPr/>
          <p:nvPr/>
        </p:nvGrpSpPr>
        <p:grpSpPr>
          <a:xfrm>
            <a:off x="841280" y="2237360"/>
            <a:ext cx="10509438" cy="3177272"/>
            <a:chOff x="3080" y="411735"/>
            <a:chExt cx="10509438" cy="3177272"/>
          </a:xfrm>
        </p:grpSpPr>
        <p:sp>
          <p:nvSpPr>
            <p:cNvPr id="148" name="Google Shape;148;p5"/>
            <p:cNvSpPr/>
            <p:nvPr/>
          </p:nvSpPr>
          <p:spPr>
            <a:xfrm>
              <a:off x="3080" y="411735"/>
              <a:ext cx="2444055" cy="1466433"/>
            </a:xfrm>
            <a:prstGeom prst="rect">
              <a:avLst/>
            </a:prstGeom>
            <a:gradFill>
              <a:gsLst>
                <a:gs pos="0">
                  <a:srgbClr val="477C8C"/>
                </a:gs>
                <a:gs pos="50000">
                  <a:srgbClr val="006D83"/>
                </a:gs>
                <a:gs pos="100000">
                  <a:srgbClr val="006477"/>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txBox="1"/>
            <p:nvPr/>
          </p:nvSpPr>
          <p:spPr>
            <a:xfrm>
              <a:off x="3080" y="411735"/>
              <a:ext cx="2444055" cy="146643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Increased numbers of deaths and injuries</a:t>
              </a:r>
              <a:endParaRPr sz="1800" b="0" i="0" u="none" strike="noStrike" cap="none">
                <a:solidFill>
                  <a:schemeClr val="lt1"/>
                </a:solidFill>
                <a:latin typeface="Arial"/>
                <a:ea typeface="Arial"/>
                <a:cs typeface="Arial"/>
                <a:sym typeface="Arial"/>
              </a:endParaRPr>
            </a:p>
          </p:txBody>
        </p:sp>
        <p:sp>
          <p:nvSpPr>
            <p:cNvPr id="150" name="Google Shape;150;p5"/>
            <p:cNvSpPr/>
            <p:nvPr/>
          </p:nvSpPr>
          <p:spPr>
            <a:xfrm>
              <a:off x="2691541" y="411735"/>
              <a:ext cx="2444055" cy="1466433"/>
            </a:xfrm>
            <a:prstGeom prst="rect">
              <a:avLst/>
            </a:prstGeom>
            <a:gradFill>
              <a:gsLst>
                <a:gs pos="0">
                  <a:srgbClr val="477C8C"/>
                </a:gs>
                <a:gs pos="50000">
                  <a:srgbClr val="006D83"/>
                </a:gs>
                <a:gs pos="100000">
                  <a:srgbClr val="006477"/>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txBox="1"/>
            <p:nvPr/>
          </p:nvSpPr>
          <p:spPr>
            <a:xfrm>
              <a:off x="2691541" y="411735"/>
              <a:ext cx="2444055" cy="146643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Population displacements</a:t>
              </a:r>
              <a:endParaRPr sz="1800" b="0" i="0" u="none" strike="noStrike" cap="none">
                <a:solidFill>
                  <a:schemeClr val="lt1"/>
                </a:solidFill>
                <a:latin typeface="Arial"/>
                <a:ea typeface="Arial"/>
                <a:cs typeface="Arial"/>
                <a:sym typeface="Arial"/>
              </a:endParaRPr>
            </a:p>
          </p:txBody>
        </p:sp>
        <p:sp>
          <p:nvSpPr>
            <p:cNvPr id="152" name="Google Shape;152;p5"/>
            <p:cNvSpPr/>
            <p:nvPr/>
          </p:nvSpPr>
          <p:spPr>
            <a:xfrm>
              <a:off x="5380002" y="411735"/>
              <a:ext cx="2444055" cy="1466433"/>
            </a:xfrm>
            <a:prstGeom prst="rect">
              <a:avLst/>
            </a:prstGeom>
            <a:gradFill>
              <a:gsLst>
                <a:gs pos="0">
                  <a:srgbClr val="477C8C"/>
                </a:gs>
                <a:gs pos="50000">
                  <a:srgbClr val="006D83"/>
                </a:gs>
                <a:gs pos="100000">
                  <a:srgbClr val="006477"/>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txBox="1"/>
            <p:nvPr/>
          </p:nvSpPr>
          <p:spPr>
            <a:xfrm>
              <a:off x="5380002" y="411735"/>
              <a:ext cx="2444055" cy="146643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New cases of disease and disability</a:t>
              </a:r>
              <a:endParaRPr sz="1800" b="0" i="0" u="none" strike="noStrike" cap="none">
                <a:solidFill>
                  <a:schemeClr val="lt1"/>
                </a:solidFill>
                <a:latin typeface="Arial"/>
                <a:ea typeface="Arial"/>
                <a:cs typeface="Arial"/>
                <a:sym typeface="Arial"/>
              </a:endParaRPr>
            </a:p>
          </p:txBody>
        </p:sp>
        <p:sp>
          <p:nvSpPr>
            <p:cNvPr id="154" name="Google Shape;154;p5"/>
            <p:cNvSpPr/>
            <p:nvPr/>
          </p:nvSpPr>
          <p:spPr>
            <a:xfrm>
              <a:off x="8068463" y="411735"/>
              <a:ext cx="2444055" cy="1466433"/>
            </a:xfrm>
            <a:prstGeom prst="rect">
              <a:avLst/>
            </a:prstGeom>
            <a:gradFill>
              <a:gsLst>
                <a:gs pos="0">
                  <a:srgbClr val="477C8C"/>
                </a:gs>
                <a:gs pos="50000">
                  <a:srgbClr val="006D83"/>
                </a:gs>
                <a:gs pos="100000">
                  <a:srgbClr val="006477"/>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txBox="1"/>
            <p:nvPr/>
          </p:nvSpPr>
          <p:spPr>
            <a:xfrm>
              <a:off x="8068463" y="411735"/>
              <a:ext cx="2444055" cy="146643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Exacerbation and increased numbers of cases of psychological and social behaviour disorders</a:t>
              </a:r>
              <a:endParaRPr sz="1800" b="0" i="0" u="none" strike="noStrike" cap="none">
                <a:solidFill>
                  <a:schemeClr val="lt1"/>
                </a:solidFill>
                <a:latin typeface="Arial"/>
                <a:ea typeface="Arial"/>
                <a:cs typeface="Arial"/>
                <a:sym typeface="Arial"/>
              </a:endParaRPr>
            </a:p>
          </p:txBody>
        </p:sp>
        <p:sp>
          <p:nvSpPr>
            <p:cNvPr id="156" name="Google Shape;156;p5"/>
            <p:cNvSpPr/>
            <p:nvPr/>
          </p:nvSpPr>
          <p:spPr>
            <a:xfrm>
              <a:off x="3080" y="2122574"/>
              <a:ext cx="2444055" cy="1466433"/>
            </a:xfrm>
            <a:prstGeom prst="rect">
              <a:avLst/>
            </a:prstGeom>
            <a:gradFill>
              <a:gsLst>
                <a:gs pos="0">
                  <a:srgbClr val="477C8C"/>
                </a:gs>
                <a:gs pos="50000">
                  <a:srgbClr val="006D83"/>
                </a:gs>
                <a:gs pos="100000">
                  <a:srgbClr val="006477"/>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txBox="1"/>
            <p:nvPr/>
          </p:nvSpPr>
          <p:spPr>
            <a:xfrm>
              <a:off x="3080" y="2122574"/>
              <a:ext cx="2444055" cy="146643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Possible food shortages and nutritional deficiencies</a:t>
              </a:r>
              <a:endParaRPr sz="1800" b="0" i="0" u="none" strike="noStrike" cap="none">
                <a:solidFill>
                  <a:schemeClr val="lt1"/>
                </a:solidFill>
                <a:latin typeface="Arial"/>
                <a:ea typeface="Arial"/>
                <a:cs typeface="Arial"/>
                <a:sym typeface="Arial"/>
              </a:endParaRPr>
            </a:p>
          </p:txBody>
        </p:sp>
        <p:sp>
          <p:nvSpPr>
            <p:cNvPr id="158" name="Google Shape;158;p5"/>
            <p:cNvSpPr/>
            <p:nvPr/>
          </p:nvSpPr>
          <p:spPr>
            <a:xfrm>
              <a:off x="2691541" y="2122574"/>
              <a:ext cx="2444055" cy="1466433"/>
            </a:xfrm>
            <a:prstGeom prst="rect">
              <a:avLst/>
            </a:prstGeom>
            <a:gradFill>
              <a:gsLst>
                <a:gs pos="0">
                  <a:srgbClr val="477C8C"/>
                </a:gs>
                <a:gs pos="50000">
                  <a:srgbClr val="006D83"/>
                </a:gs>
                <a:gs pos="100000">
                  <a:srgbClr val="006477"/>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txBox="1"/>
            <p:nvPr/>
          </p:nvSpPr>
          <p:spPr>
            <a:xfrm>
              <a:off x="2691541" y="2122574"/>
              <a:ext cx="2444055" cy="146643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Disease from environmental health hazards</a:t>
              </a:r>
              <a:endParaRPr sz="1800" b="0" i="0" u="none" strike="noStrike" cap="none">
                <a:solidFill>
                  <a:schemeClr val="lt1"/>
                </a:solidFill>
                <a:latin typeface="Arial"/>
                <a:ea typeface="Arial"/>
                <a:cs typeface="Arial"/>
                <a:sym typeface="Arial"/>
              </a:endParaRPr>
            </a:p>
          </p:txBody>
        </p:sp>
        <p:sp>
          <p:nvSpPr>
            <p:cNvPr id="160" name="Google Shape;160;p5"/>
            <p:cNvSpPr/>
            <p:nvPr/>
          </p:nvSpPr>
          <p:spPr>
            <a:xfrm>
              <a:off x="5380002" y="2122574"/>
              <a:ext cx="2444055" cy="1466433"/>
            </a:xfrm>
            <a:prstGeom prst="rect">
              <a:avLst/>
            </a:prstGeom>
            <a:gradFill>
              <a:gsLst>
                <a:gs pos="0">
                  <a:srgbClr val="477C8C"/>
                </a:gs>
                <a:gs pos="50000">
                  <a:srgbClr val="006D83"/>
                </a:gs>
                <a:gs pos="100000">
                  <a:srgbClr val="006477"/>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txBox="1"/>
            <p:nvPr/>
          </p:nvSpPr>
          <p:spPr>
            <a:xfrm>
              <a:off x="5380002" y="2122574"/>
              <a:ext cx="2444055" cy="146643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Damage to health facilities and other infrastructure</a:t>
              </a:r>
              <a:endParaRPr sz="1800" b="0" i="0" u="none" strike="noStrike" cap="none">
                <a:solidFill>
                  <a:schemeClr val="lt1"/>
                </a:solidFill>
                <a:latin typeface="Arial"/>
                <a:ea typeface="Arial"/>
                <a:cs typeface="Arial"/>
                <a:sym typeface="Arial"/>
              </a:endParaRPr>
            </a:p>
          </p:txBody>
        </p:sp>
        <p:sp>
          <p:nvSpPr>
            <p:cNvPr id="162" name="Google Shape;162;p5"/>
            <p:cNvSpPr/>
            <p:nvPr/>
          </p:nvSpPr>
          <p:spPr>
            <a:xfrm>
              <a:off x="8068463" y="2122574"/>
              <a:ext cx="2444055" cy="1466433"/>
            </a:xfrm>
            <a:prstGeom prst="rect">
              <a:avLst/>
            </a:prstGeom>
            <a:gradFill>
              <a:gsLst>
                <a:gs pos="0">
                  <a:srgbClr val="477C8C"/>
                </a:gs>
                <a:gs pos="50000">
                  <a:srgbClr val="006D83"/>
                </a:gs>
                <a:gs pos="100000">
                  <a:srgbClr val="006477"/>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txBox="1"/>
            <p:nvPr/>
          </p:nvSpPr>
          <p:spPr>
            <a:xfrm>
              <a:off x="8068463" y="2122574"/>
              <a:ext cx="2444055" cy="146643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Diversion of development resources to emergency relief</a:t>
              </a: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cxnSp>
        <p:nvCxnSpPr>
          <p:cNvPr id="168" name="Google Shape;168;p6"/>
          <p:cNvCxnSpPr/>
          <p:nvPr/>
        </p:nvCxnSpPr>
        <p:spPr>
          <a:xfrm>
            <a:off x="5791200" y="3848100"/>
            <a:ext cx="0" cy="342900"/>
          </a:xfrm>
          <a:prstGeom prst="straightConnector1">
            <a:avLst/>
          </a:prstGeom>
          <a:noFill/>
          <a:ln w="38100" cap="flat" cmpd="sng">
            <a:solidFill>
              <a:schemeClr val="dk1"/>
            </a:solidFill>
            <a:prstDash val="solid"/>
            <a:round/>
            <a:headEnd type="none" w="med" len="med"/>
            <a:tailEnd type="triangle" w="med" len="med"/>
          </a:ln>
        </p:spPr>
      </p:cxnSp>
      <p:sp>
        <p:nvSpPr>
          <p:cNvPr id="169" name="Google Shape;169;p6"/>
          <p:cNvSpPr/>
          <p:nvPr/>
        </p:nvSpPr>
        <p:spPr>
          <a:xfrm>
            <a:off x="3962400" y="3048000"/>
            <a:ext cx="3657600" cy="609600"/>
          </a:xfrm>
          <a:prstGeom prst="rect">
            <a:avLst/>
          </a:prstGeom>
          <a:solidFill>
            <a:srgbClr val="33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6"/>
          <p:cNvSpPr/>
          <p:nvPr/>
        </p:nvSpPr>
        <p:spPr>
          <a:xfrm>
            <a:off x="2057400" y="1981200"/>
            <a:ext cx="4038600" cy="609600"/>
          </a:xfrm>
          <a:prstGeom prst="rect">
            <a:avLst/>
          </a:prstGeom>
          <a:solidFill>
            <a:srgbClr val="33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6"/>
          <p:cNvSpPr txBox="1">
            <a:spLocks noGrp="1"/>
          </p:cNvSpPr>
          <p:nvPr>
            <p:ph type="body" idx="1"/>
          </p:nvPr>
        </p:nvSpPr>
        <p:spPr>
          <a:xfrm>
            <a:off x="2266950" y="2057400"/>
            <a:ext cx="3581400" cy="609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2000"/>
              <a:buFont typeface="Arial"/>
              <a:buNone/>
            </a:pPr>
            <a:r>
              <a:rPr lang="en-US" sz="2000" b="1"/>
              <a:t>    NATURAL FORCES</a:t>
            </a:r>
            <a:r>
              <a:rPr lang="en-US" sz="2400" b="1"/>
              <a:t>	</a:t>
            </a:r>
            <a:endParaRPr/>
          </a:p>
        </p:txBody>
      </p:sp>
      <p:sp>
        <p:nvSpPr>
          <p:cNvPr id="172" name="Google Shape;172;p6"/>
          <p:cNvSpPr/>
          <p:nvPr/>
        </p:nvSpPr>
        <p:spPr>
          <a:xfrm>
            <a:off x="1752600" y="4191001"/>
            <a:ext cx="2389188" cy="665163"/>
          </a:xfrm>
          <a:prstGeom prst="rect">
            <a:avLst/>
          </a:prstGeom>
          <a:solidFill>
            <a:srgbClr val="33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6"/>
          <p:cNvSpPr/>
          <p:nvPr/>
        </p:nvSpPr>
        <p:spPr>
          <a:xfrm>
            <a:off x="1752600" y="4351338"/>
            <a:ext cx="2438400" cy="393700"/>
          </a:xfrm>
          <a:prstGeom prst="rect">
            <a:avLst/>
          </a:prstGeom>
          <a:noFill/>
          <a:ln>
            <a:noFill/>
          </a:ln>
        </p:spPr>
        <p:txBody>
          <a:bodyPr spcFirstLastPara="1" wrap="square" lIns="90475" tIns="44450" rIns="90475" bIns="44450" anchor="t" anchorCtr="0">
            <a:sp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TECHNOLOGICAL</a:t>
            </a:r>
            <a:endParaRPr sz="2000" b="0" i="0" u="none" strike="noStrike" cap="none">
              <a:solidFill>
                <a:schemeClr val="dk1"/>
              </a:solidFill>
              <a:latin typeface="Arial"/>
              <a:ea typeface="Arial"/>
              <a:cs typeface="Arial"/>
              <a:sym typeface="Arial"/>
            </a:endParaRPr>
          </a:p>
        </p:txBody>
      </p:sp>
      <p:sp>
        <p:nvSpPr>
          <p:cNvPr id="174" name="Google Shape;174;p6"/>
          <p:cNvSpPr/>
          <p:nvPr/>
        </p:nvSpPr>
        <p:spPr>
          <a:xfrm>
            <a:off x="7391400" y="4191000"/>
            <a:ext cx="2667000" cy="762000"/>
          </a:xfrm>
          <a:prstGeom prst="rect">
            <a:avLst/>
          </a:prstGeom>
          <a:solidFill>
            <a:srgbClr val="33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6"/>
          <p:cNvSpPr/>
          <p:nvPr/>
        </p:nvSpPr>
        <p:spPr>
          <a:xfrm>
            <a:off x="1981200" y="5048250"/>
            <a:ext cx="2209800" cy="674688"/>
          </a:xfrm>
          <a:prstGeom prst="rect">
            <a:avLst/>
          </a:prstGeom>
          <a:noFill/>
          <a:ln>
            <a:noFill/>
          </a:ln>
        </p:spPr>
        <p:txBody>
          <a:bodyPr spcFirstLastPara="1" wrap="square" lIns="90475" tIns="44450" rIns="90475" bIns="44450" anchor="t" anchorCtr="0">
            <a:spAutoFit/>
          </a:bodyPr>
          <a:lstStyle/>
          <a:p>
            <a:pPr marL="0" marR="0" lvl="0" indent="-120650" algn="l" rtl="0">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 Industrial accidents</a:t>
            </a:r>
            <a:endParaRPr sz="1900" b="0" i="0" u="none" strike="noStrike" cap="none">
              <a:solidFill>
                <a:schemeClr val="lt1"/>
              </a:solidFill>
              <a:latin typeface="Arial"/>
              <a:ea typeface="Arial"/>
              <a:cs typeface="Arial"/>
              <a:sym typeface="Arial"/>
            </a:endParaRPr>
          </a:p>
        </p:txBody>
      </p:sp>
      <p:sp>
        <p:nvSpPr>
          <p:cNvPr id="176" name="Google Shape;176;p6"/>
          <p:cNvSpPr/>
          <p:nvPr/>
        </p:nvSpPr>
        <p:spPr>
          <a:xfrm>
            <a:off x="7219950" y="4940300"/>
            <a:ext cx="3676650" cy="1258888"/>
          </a:xfrm>
          <a:prstGeom prst="rect">
            <a:avLst/>
          </a:prstGeom>
          <a:noFill/>
          <a:ln>
            <a:noFill/>
          </a:ln>
        </p:spPr>
        <p:txBody>
          <a:bodyPr spcFirstLastPara="1" wrap="square" lIns="90475" tIns="44450" rIns="90475" bIns="44450" anchor="t" anchorCtr="0">
            <a:spAutoFit/>
          </a:bodyPr>
          <a:lstStyle/>
          <a:p>
            <a:pPr marL="0" marR="0" lvl="0" indent="-120650" algn="l" rtl="0">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 Conflict / Civil war</a:t>
            </a:r>
            <a:endParaRPr/>
          </a:p>
          <a:p>
            <a:pPr marL="0" marR="0" lvl="0" indent="-120650" algn="l" rtl="0">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 Displaced population</a:t>
            </a:r>
            <a:endParaRPr/>
          </a:p>
          <a:p>
            <a:pPr marL="0" marR="0" lvl="0" indent="-120650" algn="l" rtl="0">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 Severe infrastructure losses</a:t>
            </a:r>
            <a:endParaRPr/>
          </a:p>
          <a:p>
            <a:pPr marL="0" marR="0" lvl="0" indent="-120650" algn="l" rtl="0">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 Significant security probl</a:t>
            </a:r>
            <a:r>
              <a:rPr lang="en-US" sz="1900" b="0" i="0" u="none" strike="noStrike" cap="none">
                <a:solidFill>
                  <a:schemeClr val="dk1"/>
                </a:solidFill>
                <a:latin typeface="Arial"/>
                <a:ea typeface="Arial"/>
                <a:cs typeface="Arial"/>
                <a:sym typeface="Arial"/>
              </a:rPr>
              <a:t>ems</a:t>
            </a:r>
            <a:endParaRPr/>
          </a:p>
        </p:txBody>
      </p:sp>
      <p:sp>
        <p:nvSpPr>
          <p:cNvPr id="177" name="Google Shape;177;p6"/>
          <p:cNvSpPr/>
          <p:nvPr/>
        </p:nvSpPr>
        <p:spPr>
          <a:xfrm>
            <a:off x="6229350" y="2114550"/>
            <a:ext cx="3048000" cy="393700"/>
          </a:xfrm>
          <a:prstGeom prst="rect">
            <a:avLst/>
          </a:prstGeom>
          <a:noFill/>
          <a:ln>
            <a:noFill/>
          </a:ln>
        </p:spPr>
        <p:txBody>
          <a:bodyPr spcFirstLastPara="1" wrap="square" lIns="90475" tIns="44450" rIns="90475" bIns="44450" anchor="t" anchorCtr="0">
            <a:spAutoFit/>
          </a:bodyPr>
          <a:lstStyle/>
          <a:p>
            <a:pPr marL="0" marR="0" lvl="0" indent="0" algn="l" rtl="0">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Climatic /  Geological</a:t>
            </a:r>
            <a:endParaRPr/>
          </a:p>
        </p:txBody>
      </p:sp>
      <p:sp>
        <p:nvSpPr>
          <p:cNvPr id="178" name="Google Shape;178;p6"/>
          <p:cNvSpPr txBox="1"/>
          <p:nvPr/>
        </p:nvSpPr>
        <p:spPr>
          <a:xfrm>
            <a:off x="7850189" y="4246564"/>
            <a:ext cx="1824037" cy="10064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COMPLEX </a:t>
            </a:r>
            <a:endParaRPr/>
          </a:p>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EMERGENCY</a:t>
            </a: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2000" b="0" i="0" u="none" strike="noStrike" cap="none">
              <a:solidFill>
                <a:schemeClr val="dk1"/>
              </a:solidFill>
              <a:latin typeface="Arial"/>
              <a:ea typeface="Arial"/>
              <a:cs typeface="Arial"/>
              <a:sym typeface="Arial"/>
            </a:endParaRPr>
          </a:p>
        </p:txBody>
      </p:sp>
      <p:grpSp>
        <p:nvGrpSpPr>
          <p:cNvPr id="179" name="Google Shape;179;p6"/>
          <p:cNvGrpSpPr/>
          <p:nvPr/>
        </p:nvGrpSpPr>
        <p:grpSpPr>
          <a:xfrm>
            <a:off x="2819400" y="3857626"/>
            <a:ext cx="2971800" cy="333375"/>
            <a:chOff x="2592" y="1872"/>
            <a:chExt cx="1872" cy="516"/>
          </a:xfrm>
        </p:grpSpPr>
        <p:cxnSp>
          <p:nvCxnSpPr>
            <p:cNvPr id="180" name="Google Shape;180;p6"/>
            <p:cNvCxnSpPr/>
            <p:nvPr/>
          </p:nvCxnSpPr>
          <p:spPr>
            <a:xfrm>
              <a:off x="2592" y="1872"/>
              <a:ext cx="0" cy="516"/>
            </a:xfrm>
            <a:prstGeom prst="straightConnector1">
              <a:avLst/>
            </a:prstGeom>
            <a:noFill/>
            <a:ln w="38100" cap="flat" cmpd="sng">
              <a:solidFill>
                <a:schemeClr val="dk1"/>
              </a:solidFill>
              <a:prstDash val="solid"/>
              <a:round/>
              <a:headEnd type="none" w="med" len="med"/>
              <a:tailEnd type="triangle" w="med" len="med"/>
            </a:ln>
          </p:spPr>
        </p:cxnSp>
        <p:cxnSp>
          <p:nvCxnSpPr>
            <p:cNvPr id="181" name="Google Shape;181;p6"/>
            <p:cNvCxnSpPr/>
            <p:nvPr/>
          </p:nvCxnSpPr>
          <p:spPr>
            <a:xfrm>
              <a:off x="2592" y="1872"/>
              <a:ext cx="1872" cy="0"/>
            </a:xfrm>
            <a:prstGeom prst="straightConnector1">
              <a:avLst/>
            </a:prstGeom>
            <a:noFill/>
            <a:ln w="38100" cap="flat" cmpd="sng">
              <a:solidFill>
                <a:schemeClr val="dk1"/>
              </a:solidFill>
              <a:prstDash val="solid"/>
              <a:round/>
              <a:headEnd type="none" w="med" len="med"/>
              <a:tailEnd type="none" w="med" len="med"/>
            </a:ln>
          </p:spPr>
        </p:cxnSp>
      </p:grpSp>
      <p:sp>
        <p:nvSpPr>
          <p:cNvPr id="182" name="Google Shape;182;p6"/>
          <p:cNvSpPr txBox="1"/>
          <p:nvPr/>
        </p:nvSpPr>
        <p:spPr>
          <a:xfrm>
            <a:off x="1885950" y="487363"/>
            <a:ext cx="5003800" cy="671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CEABC"/>
              </a:buClr>
              <a:buSzPts val="3800"/>
              <a:buFont typeface="Libre Franklin Medium"/>
              <a:buNone/>
            </a:pPr>
            <a:r>
              <a:rPr lang="en-US" sz="3800" b="0" i="0" u="none" strike="noStrike" cap="none">
                <a:solidFill>
                  <a:srgbClr val="CCEABC"/>
                </a:solidFill>
                <a:latin typeface="Libre Franklin Medium"/>
                <a:ea typeface="Libre Franklin Medium"/>
                <a:cs typeface="Libre Franklin Medium"/>
                <a:sym typeface="Libre Franklin Medium"/>
              </a:rPr>
              <a:t>TRIGGERING EVENTS</a:t>
            </a:r>
            <a:endParaRPr sz="3800" b="0" i="0" u="none" strike="noStrike" cap="none">
              <a:solidFill>
                <a:srgbClr val="CCEABC"/>
              </a:solidFill>
              <a:latin typeface="Libre Franklin Medium"/>
              <a:ea typeface="Libre Franklin Medium"/>
              <a:cs typeface="Libre Franklin Medium"/>
              <a:sym typeface="Libre Franklin Medium"/>
            </a:endParaRPr>
          </a:p>
        </p:txBody>
      </p:sp>
      <p:sp>
        <p:nvSpPr>
          <p:cNvPr id="183" name="Google Shape;183;p6"/>
          <p:cNvSpPr/>
          <p:nvPr/>
        </p:nvSpPr>
        <p:spPr>
          <a:xfrm>
            <a:off x="4343400" y="4191000"/>
            <a:ext cx="2667000" cy="838200"/>
          </a:xfrm>
          <a:prstGeom prst="rect">
            <a:avLst/>
          </a:prstGeom>
          <a:solidFill>
            <a:srgbClr val="33CCC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6"/>
          <p:cNvSpPr/>
          <p:nvPr/>
        </p:nvSpPr>
        <p:spPr>
          <a:xfrm>
            <a:off x="4267200" y="4314826"/>
            <a:ext cx="2819400" cy="638175"/>
          </a:xfrm>
          <a:prstGeom prst="rect">
            <a:avLst/>
          </a:prstGeom>
          <a:noFill/>
          <a:ln>
            <a:noFill/>
          </a:ln>
        </p:spPr>
        <p:txBody>
          <a:bodyPr spcFirstLastPara="1" wrap="square" lIns="90475" tIns="44450" rIns="90475" bIns="4445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MASSIVE REPRESSION OR TERRORISM</a:t>
            </a:r>
            <a:endParaRPr sz="1800" b="0" i="0" u="none" strike="noStrike" cap="none">
              <a:solidFill>
                <a:schemeClr val="dk1"/>
              </a:solidFill>
              <a:latin typeface="Arial"/>
              <a:ea typeface="Arial"/>
              <a:cs typeface="Arial"/>
              <a:sym typeface="Arial"/>
            </a:endParaRPr>
          </a:p>
        </p:txBody>
      </p:sp>
      <p:sp>
        <p:nvSpPr>
          <p:cNvPr id="185" name="Google Shape;185;p6"/>
          <p:cNvSpPr/>
          <p:nvPr/>
        </p:nvSpPr>
        <p:spPr>
          <a:xfrm>
            <a:off x="4267200" y="5029201"/>
            <a:ext cx="2819400" cy="1844675"/>
          </a:xfrm>
          <a:prstGeom prst="rect">
            <a:avLst/>
          </a:prstGeom>
          <a:noFill/>
          <a:ln>
            <a:noFill/>
          </a:ln>
        </p:spPr>
        <p:txBody>
          <a:bodyPr spcFirstLastPara="1" wrap="square" lIns="90475" tIns="44450" rIns="90475" bIns="44450" anchor="t" anchorCtr="0">
            <a:spAutoFit/>
          </a:bodyPr>
          <a:lstStyle/>
          <a:p>
            <a:pPr marL="0" marR="0" lvl="0" indent="-120650" algn="l" rtl="0">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 Massive destruction weapons</a:t>
            </a:r>
            <a:endParaRPr/>
          </a:p>
          <a:p>
            <a:pPr marL="0" marR="0" lvl="0" indent="-120650" algn="l" rtl="0">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 Chemical or biological weapons</a:t>
            </a:r>
            <a:endParaRPr/>
          </a:p>
          <a:p>
            <a:pPr marL="0" marR="0" lvl="0" indent="-120650" algn="l" rtl="0">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 Attacks on civilian population</a:t>
            </a:r>
            <a:endParaRPr sz="1900" b="0" i="0" u="none" strike="noStrike" cap="none">
              <a:solidFill>
                <a:schemeClr val="lt1"/>
              </a:solidFill>
              <a:latin typeface="Arial"/>
              <a:ea typeface="Arial"/>
              <a:cs typeface="Arial"/>
              <a:sym typeface="Arial"/>
            </a:endParaRPr>
          </a:p>
        </p:txBody>
      </p:sp>
      <p:grpSp>
        <p:nvGrpSpPr>
          <p:cNvPr id="186" name="Google Shape;186;p6"/>
          <p:cNvGrpSpPr/>
          <p:nvPr/>
        </p:nvGrpSpPr>
        <p:grpSpPr>
          <a:xfrm>
            <a:off x="5791200" y="3857626"/>
            <a:ext cx="3048000" cy="333375"/>
            <a:chOff x="3360" y="2220"/>
            <a:chExt cx="1872" cy="420"/>
          </a:xfrm>
        </p:grpSpPr>
        <p:cxnSp>
          <p:nvCxnSpPr>
            <p:cNvPr id="187" name="Google Shape;187;p6"/>
            <p:cNvCxnSpPr/>
            <p:nvPr/>
          </p:nvCxnSpPr>
          <p:spPr>
            <a:xfrm>
              <a:off x="5232" y="2220"/>
              <a:ext cx="0" cy="420"/>
            </a:xfrm>
            <a:prstGeom prst="straightConnector1">
              <a:avLst/>
            </a:prstGeom>
            <a:noFill/>
            <a:ln w="38100" cap="flat" cmpd="sng">
              <a:solidFill>
                <a:schemeClr val="dk1"/>
              </a:solidFill>
              <a:prstDash val="solid"/>
              <a:round/>
              <a:headEnd type="none" w="med" len="med"/>
              <a:tailEnd type="triangle" w="med" len="med"/>
            </a:ln>
          </p:spPr>
        </p:cxnSp>
        <p:cxnSp>
          <p:nvCxnSpPr>
            <p:cNvPr id="188" name="Google Shape;188;p6"/>
            <p:cNvCxnSpPr/>
            <p:nvPr/>
          </p:nvCxnSpPr>
          <p:spPr>
            <a:xfrm>
              <a:off x="3360" y="2220"/>
              <a:ext cx="1872" cy="0"/>
            </a:xfrm>
            <a:prstGeom prst="straightConnector1">
              <a:avLst/>
            </a:prstGeom>
            <a:noFill/>
            <a:ln w="38100" cap="flat" cmpd="sng">
              <a:solidFill>
                <a:schemeClr val="dk1"/>
              </a:solidFill>
              <a:prstDash val="solid"/>
              <a:round/>
              <a:headEnd type="none" w="med" len="med"/>
              <a:tailEnd type="none" w="med" len="med"/>
            </a:ln>
          </p:spPr>
        </p:cxnSp>
      </p:grpSp>
      <p:sp>
        <p:nvSpPr>
          <p:cNvPr id="189" name="Google Shape;189;p6"/>
          <p:cNvSpPr/>
          <p:nvPr/>
        </p:nvSpPr>
        <p:spPr>
          <a:xfrm>
            <a:off x="4724400" y="3200400"/>
            <a:ext cx="2514600" cy="38100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HUMAN ORIGIN</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5" name="Google Shape;195;p7"/>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060"/>
              </a:buClr>
              <a:buSzPts val="5400"/>
              <a:buFont typeface="Arial"/>
              <a:buNone/>
            </a:pPr>
            <a:r>
              <a:rPr lang="en-US" sz="5400">
                <a:solidFill>
                  <a:srgbClr val="002060"/>
                </a:solidFill>
              </a:rPr>
              <a:t>Vulnerable Populations </a:t>
            </a:r>
            <a:endParaRPr/>
          </a:p>
        </p:txBody>
      </p:sp>
      <p:sp>
        <p:nvSpPr>
          <p:cNvPr id="196" name="Google Shape;196;p7"/>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7" name="Google Shape;197;p7"/>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Font typeface="Arial"/>
              <a:buChar char="•"/>
            </a:pPr>
            <a:r>
              <a:rPr lang="en-US" sz="2200" b="1"/>
              <a:t>Children and Youth</a:t>
            </a:r>
            <a:endParaRPr/>
          </a:p>
          <a:p>
            <a:pPr marL="0" lvl="0" indent="0" algn="l" rtl="0">
              <a:lnSpc>
                <a:spcPct val="90000"/>
              </a:lnSpc>
              <a:spcBef>
                <a:spcPts val="1000"/>
              </a:spcBef>
              <a:spcAft>
                <a:spcPts val="0"/>
              </a:spcAft>
              <a:buClr>
                <a:schemeClr val="dk1"/>
              </a:buClr>
              <a:buSzPts val="2200"/>
              <a:buFont typeface="Arial"/>
              <a:buChar char="•"/>
            </a:pPr>
            <a:r>
              <a:rPr lang="en-US" sz="2200" b="1"/>
              <a:t>Women</a:t>
            </a:r>
            <a:endParaRPr/>
          </a:p>
          <a:p>
            <a:pPr marL="457200" lvl="1" indent="-228600" algn="l" rtl="0">
              <a:lnSpc>
                <a:spcPct val="90000"/>
              </a:lnSpc>
              <a:spcBef>
                <a:spcPts val="500"/>
              </a:spcBef>
              <a:spcAft>
                <a:spcPts val="0"/>
              </a:spcAft>
              <a:buClr>
                <a:schemeClr val="dk1"/>
              </a:buClr>
              <a:buSzPts val="2200"/>
              <a:buFont typeface="Arial"/>
              <a:buChar char="•"/>
            </a:pPr>
            <a:r>
              <a:rPr lang="en-US" sz="2200" b="1"/>
              <a:t>Pregnant</a:t>
            </a:r>
            <a:endParaRPr/>
          </a:p>
          <a:p>
            <a:pPr marL="457200" lvl="1" indent="-228600" algn="l" rtl="0">
              <a:lnSpc>
                <a:spcPct val="90000"/>
              </a:lnSpc>
              <a:spcBef>
                <a:spcPts val="500"/>
              </a:spcBef>
              <a:spcAft>
                <a:spcPts val="0"/>
              </a:spcAft>
              <a:buClr>
                <a:schemeClr val="dk1"/>
              </a:buClr>
              <a:buSzPts val="2200"/>
              <a:buFont typeface="Arial"/>
              <a:buChar char="•"/>
            </a:pPr>
            <a:r>
              <a:rPr lang="en-US" sz="2200" b="1"/>
              <a:t>Lactating</a:t>
            </a:r>
            <a:endParaRPr/>
          </a:p>
          <a:p>
            <a:pPr marL="457200" lvl="1" indent="-228600" algn="l" rtl="0">
              <a:lnSpc>
                <a:spcPct val="90000"/>
              </a:lnSpc>
              <a:spcBef>
                <a:spcPts val="500"/>
              </a:spcBef>
              <a:spcAft>
                <a:spcPts val="0"/>
              </a:spcAft>
              <a:buClr>
                <a:schemeClr val="dk1"/>
              </a:buClr>
              <a:buSzPts val="2200"/>
              <a:buFont typeface="Arial"/>
              <a:buChar char="•"/>
            </a:pPr>
            <a:r>
              <a:rPr lang="en-US" sz="2200" b="1"/>
              <a:t>Without spouse</a:t>
            </a:r>
            <a:endParaRPr/>
          </a:p>
          <a:p>
            <a:pPr marL="0" lvl="0" indent="0" algn="l" rtl="0">
              <a:lnSpc>
                <a:spcPct val="90000"/>
              </a:lnSpc>
              <a:spcBef>
                <a:spcPts val="1000"/>
              </a:spcBef>
              <a:spcAft>
                <a:spcPts val="0"/>
              </a:spcAft>
              <a:buClr>
                <a:schemeClr val="dk1"/>
              </a:buClr>
              <a:buSzPts val="2200"/>
              <a:buFont typeface="Arial"/>
              <a:buChar char="•"/>
            </a:pPr>
            <a:r>
              <a:rPr lang="en-US" sz="2200" b="1"/>
              <a:t>Elderly </a:t>
            </a:r>
            <a:endParaRPr/>
          </a:p>
          <a:p>
            <a:pPr marL="0" lvl="0" indent="0" algn="l" rtl="0">
              <a:lnSpc>
                <a:spcPct val="90000"/>
              </a:lnSpc>
              <a:spcBef>
                <a:spcPts val="1000"/>
              </a:spcBef>
              <a:spcAft>
                <a:spcPts val="0"/>
              </a:spcAft>
              <a:buClr>
                <a:schemeClr val="dk1"/>
              </a:buClr>
              <a:buSzPts val="2200"/>
              <a:buFont typeface="Arial"/>
              <a:buChar char="•"/>
            </a:pPr>
            <a:r>
              <a:rPr lang="en-US" sz="2200" b="1"/>
              <a:t>Disabled </a:t>
            </a:r>
            <a:endParaRPr/>
          </a:p>
          <a:p>
            <a:pPr marL="0" lvl="0" indent="139700" algn="l" rtl="0">
              <a:lnSpc>
                <a:spcPct val="90000"/>
              </a:lnSpc>
              <a:spcBef>
                <a:spcPts val="1000"/>
              </a:spcBef>
              <a:spcAft>
                <a:spcPts val="0"/>
              </a:spcAft>
              <a:buClr>
                <a:schemeClr val="dk1"/>
              </a:buClr>
              <a:buSzPts val="2200"/>
              <a:buFont typeface="Arial"/>
              <a:buNone/>
            </a:pPr>
            <a:endParaRPr sz="2200"/>
          </a:p>
        </p:txBody>
      </p:sp>
      <p:pic>
        <p:nvPicPr>
          <p:cNvPr id="198" name="Google Shape;198;p7"/>
          <p:cNvPicPr preferRelativeResize="0">
            <a:picLocks noGrp="1"/>
          </p:cNvPicPr>
          <p:nvPr>
            <p:ph type="pic" idx="2"/>
          </p:nvPr>
        </p:nvPicPr>
        <p:blipFill rotWithShape="1">
          <a:blip r:embed="rId3">
            <a:alphaModFix/>
          </a:blip>
          <a:srcRect l="8886" r="15886"/>
          <a:stretch/>
        </p:blipFill>
        <p:spPr>
          <a:xfrm>
            <a:off x="5311702" y="10"/>
            <a:ext cx="6878775" cy="68579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060"/>
              </a:buClr>
              <a:buSzPts val="3200"/>
              <a:buFont typeface="Arial"/>
              <a:buNone/>
            </a:pPr>
            <a:r>
              <a:rPr lang="en-US">
                <a:solidFill>
                  <a:srgbClr val="002060"/>
                </a:solidFill>
              </a:rPr>
              <a:t>Children’s psychological and emotional needs</a:t>
            </a:r>
            <a:endParaRPr>
              <a:solidFill>
                <a:srgbClr val="002060"/>
              </a:solidFill>
            </a:endParaRPr>
          </a:p>
        </p:txBody>
      </p:sp>
      <p:sp>
        <p:nvSpPr>
          <p:cNvPr id="204" name="Google Shape;204;p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2800"/>
              <a:buNone/>
            </a:pPr>
            <a:r>
              <a:rPr lang="en-US" sz="2800"/>
              <a:t>Often neglected following disasters, particularly when parents and other adults in their lives are having trouble coping with the event themselves. </a:t>
            </a:r>
            <a:endParaRPr/>
          </a:p>
          <a:p>
            <a:pPr marL="0" lvl="0" indent="0" algn="l" rtl="0">
              <a:lnSpc>
                <a:spcPct val="90000"/>
              </a:lnSpc>
              <a:spcBef>
                <a:spcPts val="1000"/>
              </a:spcBef>
              <a:spcAft>
                <a:spcPts val="0"/>
              </a:spcAft>
              <a:buClr>
                <a:schemeClr val="dk1"/>
              </a:buClr>
              <a:buSzPts val="1600"/>
              <a:buNone/>
            </a:pPr>
            <a:endParaRPr/>
          </a:p>
        </p:txBody>
      </p:sp>
      <p:pic>
        <p:nvPicPr>
          <p:cNvPr id="205" name="Google Shape;205;p8"/>
          <p:cNvPicPr preferRelativeResize="0">
            <a:picLocks noGrp="1"/>
          </p:cNvPicPr>
          <p:nvPr>
            <p:ph type="pic" idx="2"/>
          </p:nvPr>
        </p:nvPicPr>
        <p:blipFill rotWithShape="1">
          <a:blip r:embed="rId3">
            <a:alphaModFix/>
          </a:blip>
          <a:srcRect l="11661" r="11660"/>
          <a:stretch/>
        </p:blipFill>
        <p:spPr>
          <a:xfrm>
            <a:off x="5183188" y="0"/>
            <a:ext cx="7008812"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title"/>
          </p:nvPr>
        </p:nvSpPr>
        <p:spPr>
          <a:xfrm>
            <a:off x="733653" y="-187779"/>
            <a:ext cx="3932237" cy="1600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060"/>
              </a:buClr>
              <a:buSzPts val="3200"/>
              <a:buFont typeface="Arial"/>
              <a:buNone/>
            </a:pPr>
            <a:r>
              <a:rPr lang="en-US">
                <a:solidFill>
                  <a:srgbClr val="002060"/>
                </a:solidFill>
              </a:rPr>
              <a:t>Risks for Children</a:t>
            </a:r>
            <a:endParaRPr/>
          </a:p>
        </p:txBody>
      </p:sp>
      <p:sp>
        <p:nvSpPr>
          <p:cNvPr id="211" name="Google Shape;211;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b="1"/>
              <a:t>Physical victimization</a:t>
            </a:r>
            <a:endParaRPr/>
          </a:p>
          <a:p>
            <a:pPr marL="0" lvl="0" indent="0" algn="l" rtl="0">
              <a:lnSpc>
                <a:spcPct val="90000"/>
              </a:lnSpc>
              <a:spcBef>
                <a:spcPts val="1000"/>
              </a:spcBef>
              <a:spcAft>
                <a:spcPts val="0"/>
              </a:spcAft>
              <a:buClr>
                <a:schemeClr val="dk1"/>
              </a:buClr>
              <a:buSzPts val="1600"/>
              <a:buNone/>
            </a:pPr>
            <a:r>
              <a:rPr lang="en-US"/>
              <a:t>Rape</a:t>
            </a:r>
            <a:endParaRPr/>
          </a:p>
          <a:p>
            <a:pPr marL="0" lvl="0" indent="0" algn="l" rtl="0">
              <a:lnSpc>
                <a:spcPct val="90000"/>
              </a:lnSpc>
              <a:spcBef>
                <a:spcPts val="1000"/>
              </a:spcBef>
              <a:spcAft>
                <a:spcPts val="0"/>
              </a:spcAft>
              <a:buClr>
                <a:schemeClr val="dk1"/>
              </a:buClr>
              <a:buSzPts val="1600"/>
              <a:buNone/>
            </a:pPr>
            <a:r>
              <a:rPr lang="en-US"/>
              <a:t>Torture</a:t>
            </a:r>
            <a:endParaRPr/>
          </a:p>
          <a:p>
            <a:pPr marL="0" lvl="0" indent="0" algn="l" rtl="0">
              <a:lnSpc>
                <a:spcPct val="90000"/>
              </a:lnSpc>
              <a:spcBef>
                <a:spcPts val="1000"/>
              </a:spcBef>
              <a:spcAft>
                <a:spcPts val="0"/>
              </a:spcAft>
              <a:buClr>
                <a:schemeClr val="dk1"/>
              </a:buClr>
              <a:buSzPts val="1600"/>
              <a:buNone/>
            </a:pPr>
            <a:r>
              <a:rPr lang="en-US"/>
              <a:t>Robbery</a:t>
            </a:r>
            <a:br>
              <a:rPr lang="en-US"/>
            </a:br>
            <a:endParaRPr/>
          </a:p>
          <a:p>
            <a:pPr marL="0" lvl="0" indent="0" algn="l" rtl="0">
              <a:lnSpc>
                <a:spcPct val="90000"/>
              </a:lnSpc>
              <a:spcBef>
                <a:spcPts val="1000"/>
              </a:spcBef>
              <a:spcAft>
                <a:spcPts val="0"/>
              </a:spcAft>
              <a:buClr>
                <a:schemeClr val="dk1"/>
              </a:buClr>
              <a:buSzPts val="1800"/>
              <a:buNone/>
            </a:pPr>
            <a:r>
              <a:rPr lang="en-US" sz="1800" b="1"/>
              <a:t>Exploitation</a:t>
            </a:r>
            <a:endParaRPr/>
          </a:p>
          <a:p>
            <a:pPr marL="0" lvl="0" indent="0" algn="l" rtl="0">
              <a:lnSpc>
                <a:spcPct val="90000"/>
              </a:lnSpc>
              <a:spcBef>
                <a:spcPts val="1000"/>
              </a:spcBef>
              <a:spcAft>
                <a:spcPts val="0"/>
              </a:spcAft>
              <a:buClr>
                <a:schemeClr val="dk1"/>
              </a:buClr>
              <a:buSzPts val="1600"/>
              <a:buNone/>
            </a:pPr>
            <a:r>
              <a:rPr lang="en-US"/>
              <a:t>Child labor</a:t>
            </a:r>
            <a:endParaRPr/>
          </a:p>
          <a:p>
            <a:pPr marL="0" lvl="0" indent="0" algn="l" rtl="0">
              <a:lnSpc>
                <a:spcPct val="90000"/>
              </a:lnSpc>
              <a:spcBef>
                <a:spcPts val="1000"/>
              </a:spcBef>
              <a:spcAft>
                <a:spcPts val="0"/>
              </a:spcAft>
              <a:buClr>
                <a:schemeClr val="dk1"/>
              </a:buClr>
              <a:buSzPts val="1600"/>
              <a:buNone/>
            </a:pPr>
            <a:r>
              <a:rPr lang="en-US"/>
              <a:t>Child trafficking / sexual trafficking</a:t>
            </a:r>
            <a:endParaRPr/>
          </a:p>
          <a:p>
            <a:pPr marL="0" lvl="0" indent="0" algn="l" rtl="0">
              <a:lnSpc>
                <a:spcPct val="90000"/>
              </a:lnSpc>
              <a:spcBef>
                <a:spcPts val="1000"/>
              </a:spcBef>
              <a:spcAft>
                <a:spcPts val="0"/>
              </a:spcAft>
              <a:buClr>
                <a:schemeClr val="dk1"/>
              </a:buClr>
              <a:buSzPts val="1600"/>
              <a:buNone/>
            </a:pPr>
            <a:r>
              <a:rPr lang="en-US"/>
              <a:t>Child soldiering</a:t>
            </a:r>
            <a:endParaRPr/>
          </a:p>
          <a:p>
            <a:pPr marL="0" lvl="0" indent="0" algn="l" rtl="0">
              <a:lnSpc>
                <a:spcPct val="90000"/>
              </a:lnSpc>
              <a:spcBef>
                <a:spcPts val="1000"/>
              </a:spcBef>
              <a:spcAft>
                <a:spcPts val="0"/>
              </a:spcAft>
              <a:buClr>
                <a:schemeClr val="dk1"/>
              </a:buClr>
              <a:buSzPts val="1600"/>
              <a:buNone/>
            </a:pPr>
            <a:endParaRPr/>
          </a:p>
        </p:txBody>
      </p:sp>
      <p:pic>
        <p:nvPicPr>
          <p:cNvPr id="212" name="Google Shape;212;p9"/>
          <p:cNvPicPr preferRelativeResize="0">
            <a:picLocks noGrp="1"/>
          </p:cNvPicPr>
          <p:nvPr>
            <p:ph type="pic" idx="2"/>
          </p:nvPr>
        </p:nvPicPr>
        <p:blipFill rotWithShape="1">
          <a:blip r:embed="rId3">
            <a:alphaModFix/>
          </a:blip>
          <a:srcRect l="11661" r="11660"/>
          <a:stretch/>
        </p:blipFill>
        <p:spPr>
          <a:xfrm>
            <a:off x="5183188" y="0"/>
            <a:ext cx="7008812"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oloradoSPH THeme 1">
      <a:dk1>
        <a:srgbClr val="4B4C4F"/>
      </a:dk1>
      <a:lt1>
        <a:srgbClr val="FFFFFF"/>
      </a:lt1>
      <a:dk2>
        <a:srgbClr val="4B4C4F"/>
      </a:dk2>
      <a:lt2>
        <a:srgbClr val="D8D8DA"/>
      </a:lt2>
      <a:accent1>
        <a:srgbClr val="056B7D"/>
      </a:accent1>
      <a:accent2>
        <a:srgbClr val="E5A966"/>
      </a:accent2>
      <a:accent3>
        <a:srgbClr val="8AC39E"/>
      </a:accent3>
      <a:accent4>
        <a:srgbClr val="EF8B69"/>
      </a:accent4>
      <a:accent5>
        <a:srgbClr val="F1E091"/>
      </a:accent5>
      <a:accent6>
        <a:srgbClr val="8AC39E"/>
      </a:accent6>
      <a:hlink>
        <a:srgbClr val="056B7D"/>
      </a:hlink>
      <a:folHlink>
        <a:srgbClr val="6C64B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oloradoSPH THeme 1">
      <a:dk1>
        <a:srgbClr val="4B4C4F"/>
      </a:dk1>
      <a:lt1>
        <a:srgbClr val="FFFFFF"/>
      </a:lt1>
      <a:dk2>
        <a:srgbClr val="4B4C4F"/>
      </a:dk2>
      <a:lt2>
        <a:srgbClr val="D8D8DA"/>
      </a:lt2>
      <a:accent1>
        <a:srgbClr val="056B7D"/>
      </a:accent1>
      <a:accent2>
        <a:srgbClr val="E5A966"/>
      </a:accent2>
      <a:accent3>
        <a:srgbClr val="8AC39E"/>
      </a:accent3>
      <a:accent4>
        <a:srgbClr val="EF8B69"/>
      </a:accent4>
      <a:accent5>
        <a:srgbClr val="F1E091"/>
      </a:accent5>
      <a:accent6>
        <a:srgbClr val="8AC39E"/>
      </a:accent6>
      <a:hlink>
        <a:srgbClr val="056B7D"/>
      </a:hlink>
      <a:folHlink>
        <a:srgbClr val="6C64B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B67A9A22C16F4AA9380EBF6A54BA37" ma:contentTypeVersion="14" ma:contentTypeDescription="Create a new document." ma:contentTypeScope="" ma:versionID="aac59c750bb8d7a873cb62d72d286897">
  <xsd:schema xmlns:xsd="http://www.w3.org/2001/XMLSchema" xmlns:xs="http://www.w3.org/2001/XMLSchema" xmlns:p="http://schemas.microsoft.com/office/2006/metadata/properties" xmlns:ns2="4dfae5c4-1aa5-471c-9352-d6a983fc6473" xmlns:ns3="be65ffeb-9dbb-40de-b4ca-612e1efc0408" targetNamespace="http://schemas.microsoft.com/office/2006/metadata/properties" ma:root="true" ma:fieldsID="db6b48cff764712721d3fdb1969bac90" ns2:_="" ns3:_="">
    <xsd:import namespace="4dfae5c4-1aa5-471c-9352-d6a983fc6473"/>
    <xsd:import namespace="be65ffeb-9dbb-40de-b4ca-612e1efc04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_dlc_DocId" minOccurs="0"/>
                <xsd:element ref="ns3:_dlc_DocIdUrl" minOccurs="0"/>
                <xsd:element ref="ns3:_dlc_DocIdPersistI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ae5c4-1aa5-471c-9352-d6a983fc64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6ff8a43-7332-4331-807f-7ddebb798e7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65ffeb-9dbb-40de-b4ca-612e1efc040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cc0df81-bbd1-4492-993a-3e761dc22aa2}" ma:internalName="TaxCatchAll" ma:showField="CatchAllData" ma:web="be65ffeb-9dbb-40de-b4ca-612e1efc0408">
      <xsd:complexType>
        <xsd:complexContent>
          <xsd:extension base="dms:MultiChoiceLookup">
            <xsd:sequence>
              <xsd:element name="Value" type="dms:Lookup" maxOccurs="unbounded" minOccurs="0" nillable="true"/>
            </xsd:sequence>
          </xsd:extension>
        </xsd:complexContent>
      </xsd:complexType>
    </xsd:element>
    <xsd:element name="_dlc_DocId" ma:index="21" nillable="true" ma:displayName="Document ID Value" ma:description="The value of the document ID assigned to this item." ma:indexed="true"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e65ffeb-9dbb-40de-b4ca-612e1efc0408" xsi:nil="true"/>
    <lcf76f155ced4ddcb4097134ff3c332f xmlns="4dfae5c4-1aa5-471c-9352-d6a983fc6473">
      <Terms xmlns="http://schemas.microsoft.com/office/infopath/2007/PartnerControls"/>
    </lcf76f155ced4ddcb4097134ff3c332f>
    <_dlc_DocId xmlns="be65ffeb-9dbb-40de-b4ca-612e1efc0408">PPNID-1279653689-7220</_dlc_DocId>
    <_dlc_DocIdUrl xmlns="be65ffeb-9dbb-40de-b4ca-612e1efc0408">
      <Url>https://pediatricpandemicnetwork.sharepoint.com/sites/Education/_layouts/15/DocIdRedir.aspx?ID=PPNID-1279653689-7220</Url>
      <Description>PPNID-1279653689-7220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EFE535F-B2F8-43B0-BF89-7354464D62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ae5c4-1aa5-471c-9352-d6a983fc6473"/>
    <ds:schemaRef ds:uri="be65ffeb-9dbb-40de-b4ca-612e1efc04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480980-04C3-49F3-BA10-7AF0BF853944}">
  <ds:schemaRefs>
    <ds:schemaRef ds:uri="http://schemas.microsoft.com/sharepoint/v3/contenttype/forms"/>
  </ds:schemaRefs>
</ds:datastoreItem>
</file>

<file path=customXml/itemProps3.xml><?xml version="1.0" encoding="utf-8"?>
<ds:datastoreItem xmlns:ds="http://schemas.openxmlformats.org/officeDocument/2006/customXml" ds:itemID="{E73D8F54-37AA-4775-A3B8-1825006437E6}">
  <ds:schemaRefs>
    <ds:schemaRef ds:uri="http://schemas.microsoft.com/office/2006/metadata/properties"/>
    <ds:schemaRef ds:uri="http://schemas.microsoft.com/office/infopath/2007/PartnerControls"/>
    <ds:schemaRef ds:uri="be65ffeb-9dbb-40de-b4ca-612e1efc0408"/>
    <ds:schemaRef ds:uri="4dfae5c4-1aa5-471c-9352-d6a983fc6473"/>
  </ds:schemaRefs>
</ds:datastoreItem>
</file>

<file path=customXml/itemProps4.xml><?xml version="1.0" encoding="utf-8"?>
<ds:datastoreItem xmlns:ds="http://schemas.openxmlformats.org/officeDocument/2006/customXml" ds:itemID="{CAEF88ED-6E3B-463D-900B-DAB66998CE5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14</Notes>
  <HiddenSlides>0</HiddenSlide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Office Theme</vt:lpstr>
      <vt:lpstr>Theme1</vt:lpstr>
      <vt:lpstr>1_Office Theme</vt:lpstr>
      <vt:lpstr>Theme1</vt:lpstr>
      <vt:lpstr>Disasters and their Impacts on  Public Health </vt:lpstr>
      <vt:lpstr>Disaster </vt:lpstr>
      <vt:lpstr>KEY DEFINITIONS</vt:lpstr>
      <vt:lpstr>HAZARDS</vt:lpstr>
      <vt:lpstr>Impact</vt:lpstr>
      <vt:lpstr>PowerPoint Presentation</vt:lpstr>
      <vt:lpstr>Vulnerable Populations </vt:lpstr>
      <vt:lpstr>Children’s psychological and emotional needs</vt:lpstr>
      <vt:lpstr>Risks for Children</vt:lpstr>
      <vt:lpstr>PHASES OF DISASTER MANAGEMENT </vt:lpstr>
      <vt:lpstr>PREPAREDNESS</vt:lpstr>
      <vt:lpstr>Emergency Response</vt:lpstr>
      <vt:lpstr>RECOVERY </vt:lpstr>
      <vt:lpstr>Prevention/ Mitigation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Stephen Berman</dc:creator>
  <cp:revision>12</cp:revision>
  <dcterms:created xsi:type="dcterms:W3CDTF">2021-08-04T21:48:01Z</dcterms:created>
  <dcterms:modified xsi:type="dcterms:W3CDTF">2026-06-08T17:25:47Z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0x0101001FB67A9A22C16F4AA9380EBF6A54BA37</vt:lpwstr>
  </property>
  <property fmtid="{D5CDD505-2E9C-101B-9397-08002B2CF9AE}" pid="3" name="_dlc_DocIdItemGuid">
    <vt:lpwstr>22e41529-0e27-448b-903d-14affeb1705d</vt:lpwstr>
  </property>
  <property fmtid="{D5CDD505-2E9C-101B-9397-08002B2CF9AE}" pid="4" name="MediaServiceImageTags">
    <vt:lpwstr/>
  </property>
</Properties>
</file>